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3" r:id="rId3"/>
    <p:sldId id="265" r:id="rId4"/>
    <p:sldId id="264" r:id="rId5"/>
    <p:sldId id="256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>
        <p:scale>
          <a:sx n="150" d="100"/>
          <a:sy n="150" d="100"/>
        </p:scale>
        <p:origin x="1829" y="11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5B2A-B3C8-4D16-9017-CA16B96FC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8A48C8-3B16-4F10-A4BD-501FC5EB1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7DEE-93C3-4B89-858B-B076B111E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CA94-13FB-4742-915F-6924ED91DEE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15BC6-C7C2-4736-B43E-E5F4E3583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24CCF-5059-4FC9-AFCB-3DB7DFB5E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101E-D6F6-4DEF-A97A-488C839BF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7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DA18-ED3E-476C-89B1-27BE0CE7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5F83A9-13B0-4540-A034-6DC90A91C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EA9AB-E7EF-4F91-A2FA-B745A6AA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CA94-13FB-4742-915F-6924ED91DEE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86835-0091-4F58-83F7-D8F994E0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C59CE-8983-4FD7-84D7-CBFB6CC4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101E-D6F6-4DEF-A97A-488C839BF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19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1B215C-F9DE-4A08-AF4E-3C80FC4F98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DD437-481A-4B2D-B078-955ABE2FE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E84CF-578F-4058-A7EC-E63E42BE7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CA94-13FB-4742-915F-6924ED91DEE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1E2F7-C2EE-41A8-9F34-B2B680905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39C2F-84FF-4474-AF92-CE0325D5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101E-D6F6-4DEF-A97A-488C839BF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36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AB07-878E-48EA-BD8B-D60230E5F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9624C-98C9-4CBB-9BE3-45A684C8B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C7BA8-BA7D-44AC-9631-67E305F0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CA94-13FB-4742-915F-6924ED91DEE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9037A-96F0-4B41-849B-1900DA420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DF3F3-C320-4B66-9CA5-6B75A887B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101E-D6F6-4DEF-A97A-488C839BF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92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5CE8-1CB3-4A89-A22C-8D806B3F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94DC7-40CA-4E1A-A302-133FFC185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A8C65-39C7-4B17-A068-07535B32F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CA94-13FB-4742-915F-6924ED91DEE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D1ADA-15D1-41E6-942A-AA4D360C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3CAC1-2BD0-4C12-A518-20C3C9E31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101E-D6F6-4DEF-A97A-488C839BF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7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D456-EBFF-443F-BFA1-7C4CBD2D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37A2-7DB9-4F37-BE20-4F9262619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46768-5B7C-427F-9D5C-1FE7235A0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B03A1-9D50-4F4A-BE0A-2CD25F6BB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CA94-13FB-4742-915F-6924ED91DEE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EF32A-1E3B-40B5-9FDF-5F48347A0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DA0DF-4CE0-467B-9C16-C2165BD2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101E-D6F6-4DEF-A97A-488C839BF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8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01F7C-D0D7-42C4-B328-F386E6F8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6C46F-7F49-46D1-B2DC-79BD2DE11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E56E8-2F23-482F-AB97-3FB051E80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F7586-3CD1-43C8-9461-B1E55F4B25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9CCEA2-94CC-4A17-A6CD-93C14AFD1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984D8F-E492-499D-85E8-A2882F080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CA94-13FB-4742-915F-6924ED91DEE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B64A9B-4DE1-4395-88E7-EC5EDFD11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0F192D-8B80-42CF-8075-1FEB32098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101E-D6F6-4DEF-A97A-488C839BF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72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4E9E9-20BB-4E5C-8997-4F052AA64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6160B9-1668-4375-89BA-5D39A7C7F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CA94-13FB-4742-915F-6924ED91DEE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B9069-E35B-4C73-9011-BA65D9807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545AF-D8E3-4AB7-9684-269456E2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101E-D6F6-4DEF-A97A-488C839BF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07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9FAEF7-EE4C-46A9-85B7-9DA98FF01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CA94-13FB-4742-915F-6924ED91DEE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33C38E-F44B-4807-9A2C-A3FD4F5D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AB8F6-4B6E-4713-ADC9-5AC20923B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101E-D6F6-4DEF-A97A-488C839BF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89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CE66-3FBD-4662-AA04-CA659E4BD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0964A-F0A9-4D90-9E89-53A2A8103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417AB-5F5E-4376-B5B9-B3590DE47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7B065-FFEA-4DDB-9889-9C78D4E6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CA94-13FB-4742-915F-6924ED91DEE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30591-A051-491F-BF6A-73BCB25E5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9C47B-DBA2-4A32-BCE6-4A825EE01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101E-D6F6-4DEF-A97A-488C839BF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71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0893B-5138-4769-98A3-058F969FD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C0363-E9FE-4532-B597-9ECF50D823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A2442-971A-4BD9-A038-9F3DA1F23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3F9F9-CF17-44E9-B71B-2C2FFBDFA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BCA94-13FB-4742-915F-6924ED91DEE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D56DB-E184-4CBD-B911-BD0F2C38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08849-89D6-4831-8F38-3B8E00E5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F101E-D6F6-4DEF-A97A-488C839BF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A07F92-9CA7-41D2-B407-0351AE549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01707-468C-4E7A-B829-A7877D28B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A77AE-E659-4E39-97F1-41C92AC43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BCA94-13FB-4742-915F-6924ED91DEEB}" type="datetimeFigureOut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C6282-C62E-4D56-90AB-504D95F622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25C2C-1226-4542-9551-BA4C83A33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F101E-D6F6-4DEF-A97A-488C839BF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02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/><Relationship Id="rId21" Type="http://schemas.openxmlformats.org/officeDocument/2006/relationships/image" Target="../media/image21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63" Type="http://schemas.openxmlformats.org/officeDocument/2006/relationships/image" Target="../media/image63.png"/><Relationship Id="rId68" Type="http://schemas.openxmlformats.org/officeDocument/2006/relationships/image" Target="../media/image68.png"/><Relationship Id="rId16" Type="http://schemas.openxmlformats.org/officeDocument/2006/relationships/image" Target="../media/image1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8" Type="http://schemas.openxmlformats.org/officeDocument/2006/relationships/image" Target="../media/image58.png"/><Relationship Id="rId66" Type="http://schemas.openxmlformats.org/officeDocument/2006/relationships/image" Target="../media/image66.png"/><Relationship Id="rId74" Type="http://schemas.openxmlformats.org/officeDocument/2006/relationships/image" Target="../media/image74.png"/><Relationship Id="rId5" Type="http://schemas.openxmlformats.org/officeDocument/2006/relationships/image" Target="../media/image5.png"/><Relationship Id="rId61" Type="http://schemas.openxmlformats.org/officeDocument/2006/relationships/image" Target="../media/image61.png"/><Relationship Id="rId19" Type="http://schemas.openxmlformats.org/officeDocument/2006/relationships/image" Target="../media/image1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56" Type="http://schemas.openxmlformats.org/officeDocument/2006/relationships/image" Target="../media/image56.png"/><Relationship Id="rId64" Type="http://schemas.openxmlformats.org/officeDocument/2006/relationships/image" Target="../media/image64.png"/><Relationship Id="rId69" Type="http://schemas.openxmlformats.org/officeDocument/2006/relationships/image" Target="../media/image69.png"/><Relationship Id="rId77" Type="http://schemas.openxmlformats.org/officeDocument/2006/relationships/image" Target="../media/image77.png"/><Relationship Id="rId8" Type="http://schemas.openxmlformats.org/officeDocument/2006/relationships/image" Target="../media/image8.png"/><Relationship Id="rId51" Type="http://schemas.openxmlformats.org/officeDocument/2006/relationships/image" Target="../media/image51.png"/><Relationship Id="rId72" Type="http://schemas.openxmlformats.org/officeDocument/2006/relationships/image" Target="../media/image72.png"/><Relationship Id="rId3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59" Type="http://schemas.openxmlformats.org/officeDocument/2006/relationships/image" Target="../media/image59.png"/><Relationship Id="rId67" Type="http://schemas.openxmlformats.org/officeDocument/2006/relationships/image" Target="../media/image67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62" Type="http://schemas.openxmlformats.org/officeDocument/2006/relationships/image" Target="../media/image62.png"/><Relationship Id="rId70" Type="http://schemas.openxmlformats.org/officeDocument/2006/relationships/image" Target="../media/image70.png"/><Relationship Id="rId75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Relationship Id="rId57" Type="http://schemas.openxmlformats.org/officeDocument/2006/relationships/image" Target="../media/image57.png"/><Relationship Id="rId10" Type="http://schemas.openxmlformats.org/officeDocument/2006/relationships/image" Target="../media/image10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60" Type="http://schemas.openxmlformats.org/officeDocument/2006/relationships/image" Target="../media/image60.png"/><Relationship Id="rId65" Type="http://schemas.openxmlformats.org/officeDocument/2006/relationships/image" Target="../media/image65.png"/><Relationship Id="rId73" Type="http://schemas.openxmlformats.org/officeDocument/2006/relationships/image" Target="../media/image73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9" Type="http://schemas.openxmlformats.org/officeDocument/2006/relationships/image" Target="../media/image39.png"/><Relationship Id="rId34" Type="http://schemas.openxmlformats.org/officeDocument/2006/relationships/image" Target="../media/image34.png"/><Relationship Id="rId50" Type="http://schemas.openxmlformats.org/officeDocument/2006/relationships/image" Target="../media/image50.png"/><Relationship Id="rId55" Type="http://schemas.openxmlformats.org/officeDocument/2006/relationships/image" Target="../media/image55.png"/><Relationship Id="rId76" Type="http://schemas.openxmlformats.org/officeDocument/2006/relationships/image" Target="../media/image76.png"/><Relationship Id="rId7" Type="http://schemas.openxmlformats.org/officeDocument/2006/relationships/image" Target="../media/image7.png"/><Relationship Id="rId71" Type="http://schemas.openxmlformats.org/officeDocument/2006/relationships/image" Target="../media/image71.png"/><Relationship Id="rId2" Type="http://schemas.openxmlformats.org/officeDocument/2006/relationships/image" Target="../media/image2.png"/><Relationship Id="rId2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image" Target="../media/image6.png"/><Relationship Id="rId2" Type="http://schemas.openxmlformats.org/officeDocument/2006/relationships/image" Target="../media/image77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5.png"/><Relationship Id="rId5" Type="http://schemas.openxmlformats.org/officeDocument/2006/relationships/image" Target="../media/image83.png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81.png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79.png"/><Relationship Id="rId7" Type="http://schemas.openxmlformats.org/officeDocument/2006/relationships/image" Target="../media/image86.png"/><Relationship Id="rId12" Type="http://schemas.openxmlformats.org/officeDocument/2006/relationships/image" Target="../media/image3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33.png"/><Relationship Id="rId5" Type="http://schemas.openxmlformats.org/officeDocument/2006/relationships/image" Target="../media/image7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80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3AB845-685F-4156-BE2D-3F410A2C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4276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 Function is measured with character recognition testing (Visual Acuity testing)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998267-BE40-47BA-A8E3-440BCF52B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" y="1825625"/>
            <a:ext cx="7447280" cy="4351338"/>
          </a:xfrm>
        </p:spPr>
        <p:txBody>
          <a:bodyPr/>
          <a:lstStyle/>
          <a:p>
            <a:r>
              <a:rPr lang="en-US" dirty="0"/>
              <a:t>The results of the Visual acuity testing does not yield consistent results for different characters sets (optotypes)</a:t>
            </a:r>
          </a:p>
          <a:p>
            <a:r>
              <a:rPr lang="en-US" dirty="0"/>
              <a:t>We would like to evaluate and quantify the ability to correctly identifies each of the characters used in visual acuity testing by:</a:t>
            </a:r>
          </a:p>
          <a:p>
            <a:pPr lvl="1"/>
            <a:r>
              <a:rPr lang="en-US" dirty="0"/>
              <a:t>Humans – we will perform an adaptive multiple choice test for each optotype</a:t>
            </a:r>
          </a:p>
          <a:p>
            <a:pPr lvl="1"/>
            <a:r>
              <a:rPr lang="en-US" dirty="0"/>
              <a:t>CNN – we would like to train a CNN to recognize characters in individual optotype sets or in the total opt</a:t>
            </a:r>
          </a:p>
        </p:txBody>
      </p:sp>
      <p:pic>
        <p:nvPicPr>
          <p:cNvPr id="1026" name="Picture 2" descr="Snellen chart - Wikipedia">
            <a:extLst>
              <a:ext uri="{FF2B5EF4-FFF2-40B4-BE49-F238E27FC236}">
                <a16:creationId xmlns:a16="http://schemas.microsoft.com/office/drawing/2014/main" id="{13B373AA-6D78-4C51-98E4-E1C983966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284" y="1229188"/>
            <a:ext cx="3757044" cy="46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538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3D02A654-E82D-4BE8-90D4-BF23524610F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424" y="239437"/>
            <a:ext cx="3300687" cy="220070"/>
            <a:chOff x="2496654" y="136733"/>
            <a:chExt cx="5315788" cy="354426"/>
          </a:xfrm>
        </p:grpSpPr>
        <p:pic>
          <p:nvPicPr>
            <p:cNvPr id="3" name="Picture 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8C6D9976-F9B0-4087-A181-876EADCFA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654" y="136733"/>
              <a:ext cx="359588" cy="354426"/>
            </a:xfrm>
            <a:prstGeom prst="rect">
              <a:avLst/>
            </a:prstGeom>
          </p:spPr>
        </p:pic>
        <p:pic>
          <p:nvPicPr>
            <p:cNvPr id="5" name="Picture 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2A2D9CFD-F93B-4778-90FC-41E050DE1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287" y="136733"/>
              <a:ext cx="309694" cy="354426"/>
            </a:xfrm>
            <a:prstGeom prst="rect">
              <a:avLst/>
            </a:prstGeom>
          </p:spPr>
        </p:pic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061181E-AEBC-49F8-96D2-7C3D7F88D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590" y="136733"/>
              <a:ext cx="357868" cy="354426"/>
            </a:xfrm>
            <a:prstGeom prst="rect">
              <a:avLst/>
            </a:prstGeom>
          </p:spPr>
        </p:pic>
        <p:pic>
          <p:nvPicPr>
            <p:cNvPr id="11" name="Picture 1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C232C8D-606B-460A-A6CA-9ECED40A8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2052" y="136733"/>
              <a:ext cx="388837" cy="354426"/>
            </a:xfrm>
            <a:prstGeom prst="rect">
              <a:avLst/>
            </a:prstGeom>
          </p:spPr>
        </p:pic>
        <p:pic>
          <p:nvPicPr>
            <p:cNvPr id="15" name="Picture 1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986FF43A-A383-450C-BBAB-292AE6C5C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3791" y="136733"/>
              <a:ext cx="557449" cy="354426"/>
            </a:xfrm>
            <a:prstGeom prst="rect">
              <a:avLst/>
            </a:prstGeom>
          </p:spPr>
        </p:pic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BC25A5E8-7C23-48B3-BDC1-26D3D0CB9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8851" y="136733"/>
              <a:ext cx="283886" cy="354426"/>
            </a:xfrm>
            <a:prstGeom prst="rect">
              <a:avLst/>
            </a:prstGeom>
          </p:spPr>
        </p:pic>
        <p:pic>
          <p:nvPicPr>
            <p:cNvPr id="19" name="Picture 18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61B486AA-4F10-41C3-A64C-F7E511004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3861" y="136733"/>
              <a:ext cx="523038" cy="354426"/>
            </a:xfrm>
            <a:prstGeom prst="rect">
              <a:avLst/>
            </a:prstGeom>
          </p:spPr>
        </p:pic>
        <p:pic>
          <p:nvPicPr>
            <p:cNvPr id="21" name="Picture 2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4BDE316-A5F4-4B14-9FAB-875E8316B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3944" y="136733"/>
              <a:ext cx="211624" cy="354426"/>
            </a:xfrm>
            <a:prstGeom prst="rect">
              <a:avLst/>
            </a:prstGeom>
          </p:spPr>
        </p:pic>
        <p:pic>
          <p:nvPicPr>
            <p:cNvPr id="23" name="Picture 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9F2B835-91DB-4239-A65A-38CCF8FAB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4574" y="136733"/>
              <a:ext cx="357868" cy="354426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91666A1-AB59-4FD0-8EBA-DAA070CA06AF}"/>
              </a:ext>
            </a:extLst>
          </p:cNvPr>
          <p:cNvSpPr txBox="1">
            <a:spLocks/>
          </p:cNvSpPr>
          <p:nvPr/>
        </p:nvSpPr>
        <p:spPr>
          <a:xfrm>
            <a:off x="23026" y="240968"/>
            <a:ext cx="916658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Allen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DB9247C-3E04-42B8-8147-ADAC310796D9}"/>
              </a:ext>
            </a:extLst>
          </p:cNvPr>
          <p:cNvGrpSpPr>
            <a:grpSpLocks noChangeAspect="1"/>
          </p:cNvGrpSpPr>
          <p:nvPr/>
        </p:nvGrpSpPr>
        <p:grpSpPr>
          <a:xfrm>
            <a:off x="1067424" y="725588"/>
            <a:ext cx="1750676" cy="220071"/>
            <a:chOff x="2506951" y="722156"/>
            <a:chExt cx="2819482" cy="354426"/>
          </a:xfrm>
        </p:grpSpPr>
        <p:pic>
          <p:nvPicPr>
            <p:cNvPr id="230" name="Picture 22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C31A14D-6E16-4D2B-BC2B-51EE52EA2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659" y="722156"/>
              <a:ext cx="461100" cy="354426"/>
            </a:xfrm>
            <a:prstGeom prst="rect">
              <a:avLst/>
            </a:prstGeom>
          </p:spPr>
        </p:pic>
        <p:pic>
          <p:nvPicPr>
            <p:cNvPr id="232" name="Picture 231" descr="A black rectangl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9282650C-A315-4D2D-BC7F-52170AAB4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1050" y="722156"/>
              <a:ext cx="330340" cy="354426"/>
            </a:xfrm>
            <a:prstGeom prst="rect">
              <a:avLst/>
            </a:prstGeom>
          </p:spPr>
        </p:pic>
        <p:pic>
          <p:nvPicPr>
            <p:cNvPr id="234" name="Picture 23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66AD4E2-B287-40A5-B75B-69F54FE0C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4183" y="722156"/>
              <a:ext cx="442174" cy="354426"/>
            </a:xfrm>
            <a:prstGeom prst="rect">
              <a:avLst/>
            </a:prstGeom>
          </p:spPr>
        </p:pic>
        <p:pic>
          <p:nvPicPr>
            <p:cNvPr id="236" name="Picture 23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9155CF30-59C7-4A70-91D1-8844AC253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110" y="722156"/>
              <a:ext cx="404323" cy="354426"/>
            </a:xfrm>
            <a:prstGeom prst="rect">
              <a:avLst/>
            </a:prstGeom>
          </p:spPr>
        </p:pic>
        <p:pic>
          <p:nvPicPr>
            <p:cNvPr id="238" name="Picture 23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11FEFBF-E9F6-43B0-A0E8-8A9045355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6951" y="722156"/>
              <a:ext cx="457659" cy="354426"/>
            </a:xfrm>
            <a:prstGeom prst="rect">
              <a:avLst/>
            </a:prstGeom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8382EB1E-B347-45C2-B376-0BA206493518}"/>
              </a:ext>
            </a:extLst>
          </p:cNvPr>
          <p:cNvSpPr txBox="1">
            <a:spLocks/>
          </p:cNvSpPr>
          <p:nvPr/>
        </p:nvSpPr>
        <p:spPr>
          <a:xfrm>
            <a:off x="23026" y="673164"/>
            <a:ext cx="916658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Wright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11D63CA-61BF-465E-B4F3-53F094614C5E}"/>
              </a:ext>
            </a:extLst>
          </p:cNvPr>
          <p:cNvGrpSpPr>
            <a:grpSpLocks noChangeAspect="1"/>
          </p:cNvGrpSpPr>
          <p:nvPr/>
        </p:nvGrpSpPr>
        <p:grpSpPr>
          <a:xfrm>
            <a:off x="1067424" y="1261389"/>
            <a:ext cx="1760659" cy="220071"/>
            <a:chOff x="2495931" y="1223505"/>
            <a:chExt cx="2835559" cy="354427"/>
          </a:xfrm>
        </p:grpSpPr>
        <p:pic>
          <p:nvPicPr>
            <p:cNvPr id="87" name="Picture 8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83ACD8D2-5C3D-456F-B072-AD4BEB649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5757" y="1223505"/>
              <a:ext cx="356148" cy="354427"/>
            </a:xfrm>
            <a:prstGeom prst="rect">
              <a:avLst/>
            </a:prstGeom>
          </p:spPr>
        </p:pic>
        <p:pic>
          <p:nvPicPr>
            <p:cNvPr id="89" name="Picture 88" descr="A black rectangl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AED5D331-D08D-4786-A8F6-EFECEBB03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931" y="1223505"/>
              <a:ext cx="352706" cy="354427"/>
            </a:xfrm>
            <a:prstGeom prst="rect">
              <a:avLst/>
            </a:prstGeom>
          </p:spPr>
        </p:pic>
        <p:pic>
          <p:nvPicPr>
            <p:cNvPr id="91" name="Picture 90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F6C80E26-C202-4B1F-9689-27DEC8A00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076" y="1223505"/>
              <a:ext cx="414645" cy="354427"/>
            </a:xfrm>
            <a:prstGeom prst="rect">
              <a:avLst/>
            </a:prstGeom>
          </p:spPr>
        </p:pic>
        <p:pic>
          <p:nvPicPr>
            <p:cNvPr id="93" name="Picture 9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0674BFF-3A51-42AE-B368-AD7DE2D80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206" y="1223505"/>
              <a:ext cx="354427" cy="354427"/>
            </a:xfrm>
            <a:prstGeom prst="rect">
              <a:avLst/>
            </a:prstGeom>
          </p:spPr>
        </p:pic>
        <p:pic>
          <p:nvPicPr>
            <p:cNvPr id="95" name="Picture 9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920F560-3DAA-4E9C-B1DC-A90739114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342" y="1223505"/>
              <a:ext cx="356148" cy="354427"/>
            </a:xfrm>
            <a:prstGeom prst="rect">
              <a:avLst/>
            </a:prstGeom>
          </p:spPr>
        </p:pic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168BA76F-FAB0-4749-A832-730999790E2A}"/>
              </a:ext>
            </a:extLst>
          </p:cNvPr>
          <p:cNvSpPr txBox="1">
            <a:spLocks/>
          </p:cNvSpPr>
          <p:nvPr/>
        </p:nvSpPr>
        <p:spPr>
          <a:xfrm>
            <a:off x="23026" y="1148930"/>
            <a:ext cx="916658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Patti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244B4E7-4CE6-4CC9-9934-F58276EA79B7}"/>
              </a:ext>
            </a:extLst>
          </p:cNvPr>
          <p:cNvSpPr txBox="1">
            <a:spLocks/>
          </p:cNvSpPr>
          <p:nvPr/>
        </p:nvSpPr>
        <p:spPr>
          <a:xfrm>
            <a:off x="23026" y="1684731"/>
            <a:ext cx="916658" cy="228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Lea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E115BA-9C52-4F84-AFFA-5D9DF638AE4B}"/>
              </a:ext>
            </a:extLst>
          </p:cNvPr>
          <p:cNvGrpSpPr>
            <a:grpSpLocks noChangeAspect="1"/>
          </p:cNvGrpSpPr>
          <p:nvPr/>
        </p:nvGrpSpPr>
        <p:grpSpPr>
          <a:xfrm>
            <a:off x="1067424" y="1788605"/>
            <a:ext cx="1378788" cy="220071"/>
            <a:chOff x="2496654" y="1932626"/>
            <a:chExt cx="2220551" cy="354427"/>
          </a:xfrm>
        </p:grpSpPr>
        <p:pic>
          <p:nvPicPr>
            <p:cNvPr id="79" name="Picture 78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142828B-81D7-44EF-8801-50BD31D54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546" y="1932626"/>
              <a:ext cx="457659" cy="354427"/>
            </a:xfrm>
            <a:prstGeom prst="rect">
              <a:avLst/>
            </a:prstGeom>
          </p:spPr>
        </p:pic>
        <p:pic>
          <p:nvPicPr>
            <p:cNvPr id="81" name="Picture 80" descr="A black rectangl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D0F02C3A-0162-413D-9CFC-EDDF9AA3B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02" y="1932626"/>
              <a:ext cx="361309" cy="354427"/>
            </a:xfrm>
            <a:prstGeom prst="rect">
              <a:avLst/>
            </a:prstGeom>
          </p:spPr>
        </p:pic>
        <p:pic>
          <p:nvPicPr>
            <p:cNvPr id="83" name="Picture 8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E777AA0-CB2C-4581-97A3-3DE12B1E0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7564" y="1932626"/>
              <a:ext cx="373353" cy="354427"/>
            </a:xfrm>
            <a:prstGeom prst="rect">
              <a:avLst/>
            </a:prstGeom>
          </p:spPr>
        </p:pic>
        <p:pic>
          <p:nvPicPr>
            <p:cNvPr id="85" name="Picture 8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EADBCD7A-0622-4149-B1E3-B27EE335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654" y="1932626"/>
              <a:ext cx="359588" cy="354427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ECF17B2-F45A-426D-B683-3BC7DEBA0B99}"/>
              </a:ext>
            </a:extLst>
          </p:cNvPr>
          <p:cNvGrpSpPr>
            <a:grpSpLocks noChangeAspect="1"/>
          </p:cNvGrpSpPr>
          <p:nvPr/>
        </p:nvGrpSpPr>
        <p:grpSpPr>
          <a:xfrm>
            <a:off x="1067425" y="2702629"/>
            <a:ext cx="2530953" cy="220070"/>
            <a:chOff x="2496112" y="7432500"/>
            <a:chExt cx="4076125" cy="354426"/>
          </a:xfrm>
        </p:grpSpPr>
        <p:pic>
          <p:nvPicPr>
            <p:cNvPr id="108" name="Picture 10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1CF4AAD-BA23-4AA5-A3A2-CAB2466CC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6395" y="7432500"/>
              <a:ext cx="354427" cy="354426"/>
            </a:xfrm>
            <a:prstGeom prst="rect">
              <a:avLst/>
            </a:prstGeom>
          </p:spPr>
        </p:pic>
        <p:pic>
          <p:nvPicPr>
            <p:cNvPr id="110" name="Picture 10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B575D2C-0D93-40D9-A631-E87F3D36C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6678" y="7432500"/>
              <a:ext cx="354427" cy="354426"/>
            </a:xfrm>
            <a:prstGeom prst="rect">
              <a:avLst/>
            </a:prstGeom>
          </p:spPr>
        </p:pic>
        <p:pic>
          <p:nvPicPr>
            <p:cNvPr id="112" name="Picture 1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D574FA8-0915-4C51-8184-DB1F8B474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6961" y="7432500"/>
              <a:ext cx="354427" cy="354426"/>
            </a:xfrm>
            <a:prstGeom prst="rect">
              <a:avLst/>
            </a:prstGeom>
          </p:spPr>
        </p:pic>
        <p:pic>
          <p:nvPicPr>
            <p:cNvPr id="116" name="Picture 11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F26EE0B-D2A1-441C-875E-331546AB5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112" y="7432500"/>
              <a:ext cx="354427" cy="354426"/>
            </a:xfrm>
            <a:prstGeom prst="rect">
              <a:avLst/>
            </a:prstGeom>
          </p:spPr>
        </p:pic>
        <p:pic>
          <p:nvPicPr>
            <p:cNvPr id="104" name="Picture 10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BD11AF5-898A-44A8-AE4A-F1E8CB4E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810" y="7432500"/>
              <a:ext cx="354427" cy="354426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F0B4FCC5-9055-4778-BC1C-FA67D437387D}"/>
              </a:ext>
            </a:extLst>
          </p:cNvPr>
          <p:cNvSpPr txBox="1">
            <a:spLocks/>
          </p:cNvSpPr>
          <p:nvPr/>
        </p:nvSpPr>
        <p:spPr>
          <a:xfrm>
            <a:off x="23026" y="2678463"/>
            <a:ext cx="916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NumPV</a:t>
            </a:r>
            <a:endParaRPr lang="en-US" sz="12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B9940B-F66F-48AA-BA5A-1BD98898BAA2}"/>
              </a:ext>
            </a:extLst>
          </p:cNvPr>
          <p:cNvGrpSpPr>
            <a:grpSpLocks noChangeAspect="1"/>
          </p:cNvGrpSpPr>
          <p:nvPr/>
        </p:nvGrpSpPr>
        <p:grpSpPr>
          <a:xfrm>
            <a:off x="1067425" y="3178035"/>
            <a:ext cx="2916100" cy="220070"/>
            <a:chOff x="2496112" y="2542861"/>
            <a:chExt cx="4696408" cy="354426"/>
          </a:xfrm>
        </p:grpSpPr>
        <p:pic>
          <p:nvPicPr>
            <p:cNvPr id="34" name="Picture 3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F26D5E0-334A-4296-814F-D7664397B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112" y="2542861"/>
              <a:ext cx="354427" cy="354426"/>
            </a:xfrm>
            <a:prstGeom prst="rect">
              <a:avLst/>
            </a:prstGeom>
          </p:spPr>
        </p:pic>
        <p:pic>
          <p:nvPicPr>
            <p:cNvPr id="36" name="Picture 3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D3692EB-9015-47E3-9895-EFFC9FD53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6395" y="2542861"/>
              <a:ext cx="354427" cy="354426"/>
            </a:xfrm>
            <a:prstGeom prst="rect">
              <a:avLst/>
            </a:prstGeom>
          </p:spPr>
        </p:pic>
        <p:pic>
          <p:nvPicPr>
            <p:cNvPr id="38" name="Picture 3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20D10BC-5E7E-44A6-861C-FAA1887EB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6678" y="2542861"/>
              <a:ext cx="354427" cy="354426"/>
            </a:xfrm>
            <a:prstGeom prst="rect">
              <a:avLst/>
            </a:prstGeom>
          </p:spPr>
        </p:pic>
        <p:pic>
          <p:nvPicPr>
            <p:cNvPr id="40" name="Picture 3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34D89F5-4E4F-4812-AE96-11FDF1EF0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6961" y="2542861"/>
              <a:ext cx="354427" cy="354426"/>
            </a:xfrm>
            <a:prstGeom prst="rect">
              <a:avLst/>
            </a:prstGeom>
          </p:spPr>
        </p:pic>
        <p:pic>
          <p:nvPicPr>
            <p:cNvPr id="42" name="Picture 4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AE1455F-54FE-4958-A5A8-4B7A2108F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7244" y="2542861"/>
              <a:ext cx="354427" cy="354426"/>
            </a:xfrm>
            <a:prstGeom prst="rect">
              <a:avLst/>
            </a:prstGeom>
          </p:spPr>
        </p:pic>
        <p:pic>
          <p:nvPicPr>
            <p:cNvPr id="44" name="Picture 4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B65DCE5-3097-425A-9DFA-D15467411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7527" y="2542861"/>
              <a:ext cx="354427" cy="354426"/>
            </a:xfrm>
            <a:prstGeom prst="rect">
              <a:avLst/>
            </a:prstGeom>
          </p:spPr>
        </p:pic>
        <p:pic>
          <p:nvPicPr>
            <p:cNvPr id="46" name="Picture 4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56C9455-52BD-4BB7-BA9C-C3D20A36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810" y="2542861"/>
              <a:ext cx="354427" cy="354426"/>
            </a:xfrm>
            <a:prstGeom prst="rect">
              <a:avLst/>
            </a:prstGeom>
          </p:spPr>
        </p:pic>
        <p:pic>
          <p:nvPicPr>
            <p:cNvPr id="50" name="Picture 4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2B2AE8A-4824-4DA3-A8A1-CE665132C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8093" y="2542861"/>
              <a:ext cx="354427" cy="354426"/>
            </a:xfrm>
            <a:prstGeom prst="rect">
              <a:avLst/>
            </a:prstGeom>
          </p:spPr>
        </p:pic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C9AFC94F-380B-419F-B53A-A6AA841F8EBF}"/>
              </a:ext>
            </a:extLst>
          </p:cNvPr>
          <p:cNvSpPr txBox="1">
            <a:spLocks/>
          </p:cNvSpPr>
          <p:nvPr/>
        </p:nvSpPr>
        <p:spPr>
          <a:xfrm>
            <a:off x="23026" y="3125970"/>
            <a:ext cx="916658" cy="228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Landolt</a:t>
            </a:r>
            <a:r>
              <a:rPr lang="en-US" sz="1200" dirty="0"/>
              <a:t> C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10F0D34-339F-4E0D-B52F-06B091E590C3}"/>
              </a:ext>
            </a:extLst>
          </p:cNvPr>
          <p:cNvGrpSpPr>
            <a:grpSpLocks noChangeAspect="1"/>
          </p:cNvGrpSpPr>
          <p:nvPr/>
        </p:nvGrpSpPr>
        <p:grpSpPr>
          <a:xfrm>
            <a:off x="1837718" y="3611028"/>
            <a:ext cx="1904181" cy="236108"/>
            <a:chOff x="3736678" y="3322909"/>
            <a:chExt cx="3066702" cy="380255"/>
          </a:xfrm>
        </p:grpSpPr>
        <p:pic>
          <p:nvPicPr>
            <p:cNvPr id="222" name="Picture 22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ECC7116-0EBC-4514-9A91-42D4928D2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766" y="3335823"/>
              <a:ext cx="354427" cy="354427"/>
            </a:xfrm>
            <a:prstGeom prst="rect">
              <a:avLst/>
            </a:prstGeom>
          </p:spPr>
        </p:pic>
        <p:pic>
          <p:nvPicPr>
            <p:cNvPr id="220" name="Picture 21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498B4FA-F2FC-47ED-B48B-5D5802F7D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6678" y="3348737"/>
              <a:ext cx="354427" cy="354427"/>
            </a:xfrm>
            <a:prstGeom prst="rect">
              <a:avLst/>
            </a:prstGeom>
          </p:spPr>
        </p:pic>
        <p:pic>
          <p:nvPicPr>
            <p:cNvPr id="224" name="Picture 22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9DF8FC8-6D2B-45D1-9313-334B5DD4D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953" y="3322909"/>
              <a:ext cx="354427" cy="354427"/>
            </a:xfrm>
            <a:prstGeom prst="rect">
              <a:avLst/>
            </a:prstGeom>
          </p:spPr>
        </p:pic>
        <p:pic>
          <p:nvPicPr>
            <p:cNvPr id="226" name="Picture 2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14E465B-589B-4251-BCF1-A1498C986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9512" y="3322909"/>
              <a:ext cx="354427" cy="354427"/>
            </a:xfrm>
            <a:prstGeom prst="rect">
              <a:avLst/>
            </a:prstGeom>
          </p:spPr>
        </p:pic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72A3747E-6D90-4915-B18B-6159164A0978}"/>
              </a:ext>
            </a:extLst>
          </p:cNvPr>
          <p:cNvSpPr txBox="1">
            <a:spLocks/>
          </p:cNvSpPr>
          <p:nvPr/>
        </p:nvSpPr>
        <p:spPr>
          <a:xfrm>
            <a:off x="23026" y="3601376"/>
            <a:ext cx="916658" cy="228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Tumbling 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E76AE79-7BE7-4412-8E80-5EF7F7E5E2CE}"/>
              </a:ext>
            </a:extLst>
          </p:cNvPr>
          <p:cNvGrpSpPr>
            <a:grpSpLocks noChangeAspect="1"/>
          </p:cNvGrpSpPr>
          <p:nvPr/>
        </p:nvGrpSpPr>
        <p:grpSpPr>
          <a:xfrm>
            <a:off x="1067424" y="4107643"/>
            <a:ext cx="5612727" cy="257573"/>
            <a:chOff x="4977244" y="4019623"/>
            <a:chExt cx="9039364" cy="414824"/>
          </a:xfrm>
        </p:grpSpPr>
        <p:pic>
          <p:nvPicPr>
            <p:cNvPr id="25" name="Picture 2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34F0146-F52E-4006-A5A3-C6A5CAFE9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7244" y="4025362"/>
              <a:ext cx="354427" cy="409085"/>
            </a:xfrm>
            <a:prstGeom prst="rect">
              <a:avLst/>
            </a:prstGeom>
          </p:spPr>
        </p:pic>
        <p:pic>
          <p:nvPicPr>
            <p:cNvPr id="27" name="Picture 2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DF87338-4FE8-41A4-969F-037E26E49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8659" y="4019623"/>
              <a:ext cx="354427" cy="354426"/>
            </a:xfrm>
            <a:prstGeom prst="rect">
              <a:avLst/>
            </a:prstGeom>
          </p:spPr>
        </p:pic>
        <p:pic>
          <p:nvPicPr>
            <p:cNvPr id="29" name="Picture 2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7B920BF-3147-4BAA-AEDE-D1BDA86E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1900" y="4019623"/>
              <a:ext cx="354427" cy="354427"/>
            </a:xfrm>
            <a:prstGeom prst="rect">
              <a:avLst/>
            </a:prstGeom>
          </p:spPr>
        </p:pic>
        <p:pic>
          <p:nvPicPr>
            <p:cNvPr id="31" name="Picture 3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265EAA5-9727-435C-B632-36FA4D3C6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2181" y="4019623"/>
              <a:ext cx="354427" cy="354427"/>
            </a:xfrm>
            <a:prstGeom prst="rect">
              <a:avLst/>
            </a:prstGeom>
          </p:spPr>
        </p:pic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C2B899CF-14B4-4515-8DE9-CB702EAC24C5}"/>
              </a:ext>
            </a:extLst>
          </p:cNvPr>
          <p:cNvSpPr txBox="1">
            <a:spLocks/>
          </p:cNvSpPr>
          <p:nvPr/>
        </p:nvSpPr>
        <p:spPr>
          <a:xfrm>
            <a:off x="23026" y="4050407"/>
            <a:ext cx="916658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HOTV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FBA4539-4244-4A25-9BC5-56978AEE3A7D}"/>
              </a:ext>
            </a:extLst>
          </p:cNvPr>
          <p:cNvGrpSpPr>
            <a:grpSpLocks noChangeAspect="1"/>
          </p:cNvGrpSpPr>
          <p:nvPr/>
        </p:nvGrpSpPr>
        <p:grpSpPr>
          <a:xfrm>
            <a:off x="1067424" y="4598307"/>
            <a:ext cx="5997277" cy="220070"/>
            <a:chOff x="2496112" y="4647886"/>
            <a:chExt cx="9658673" cy="354426"/>
          </a:xfrm>
        </p:grpSpPr>
        <p:pic>
          <p:nvPicPr>
            <p:cNvPr id="123" name="Picture 1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249016C-14A6-4EF2-9954-E27F912CF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7244" y="4647886"/>
              <a:ext cx="354427" cy="354426"/>
            </a:xfrm>
            <a:prstGeom prst="rect">
              <a:avLst/>
            </a:prstGeom>
          </p:spPr>
        </p:pic>
        <p:pic>
          <p:nvPicPr>
            <p:cNvPr id="129" name="Picture 12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CA62AAC-7AD7-48C7-8E77-2F9AD6BBA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376" y="4647886"/>
              <a:ext cx="354427" cy="354426"/>
            </a:xfrm>
            <a:prstGeom prst="rect">
              <a:avLst/>
            </a:prstGeom>
          </p:spPr>
        </p:pic>
        <p:pic>
          <p:nvPicPr>
            <p:cNvPr id="133" name="Picture 13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8E8EF3E-BAF9-40B8-82C2-634176C0F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9225" y="4647886"/>
              <a:ext cx="354427" cy="354426"/>
            </a:xfrm>
            <a:prstGeom prst="rect">
              <a:avLst/>
            </a:prstGeom>
          </p:spPr>
        </p:pic>
        <p:pic>
          <p:nvPicPr>
            <p:cNvPr id="135" name="Picture 13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40ABE31-C4CF-497C-8B8A-8385804C5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9508" y="4647886"/>
              <a:ext cx="354427" cy="354426"/>
            </a:xfrm>
            <a:prstGeom prst="rect">
              <a:avLst/>
            </a:prstGeom>
          </p:spPr>
        </p:pic>
        <p:pic>
          <p:nvPicPr>
            <p:cNvPr id="137" name="Picture 13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7A7C138-B410-4DDF-8CF4-19E4D9C2B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0074" y="4647886"/>
              <a:ext cx="354427" cy="354426"/>
            </a:xfrm>
            <a:prstGeom prst="rect">
              <a:avLst/>
            </a:prstGeom>
          </p:spPr>
        </p:pic>
        <p:pic>
          <p:nvPicPr>
            <p:cNvPr id="139" name="Picture 13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713716E-83E0-4C03-9F39-217EE3D5F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0358" y="4647886"/>
              <a:ext cx="354427" cy="354426"/>
            </a:xfrm>
            <a:prstGeom prst="rect">
              <a:avLst/>
            </a:prstGeom>
          </p:spPr>
        </p:pic>
        <p:pic>
          <p:nvPicPr>
            <p:cNvPr id="119" name="Picture 11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79BED60-9BD6-4893-8F51-E3BA2653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112" y="4647886"/>
              <a:ext cx="354427" cy="354426"/>
            </a:xfrm>
            <a:prstGeom prst="rect">
              <a:avLst/>
            </a:prstGeom>
          </p:spPr>
        </p:pic>
        <p:pic>
          <p:nvPicPr>
            <p:cNvPr id="121" name="Picture 12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B87A363-3A23-40EA-9192-40F93FFB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6395" y="4647886"/>
              <a:ext cx="354427" cy="354426"/>
            </a:xfrm>
            <a:prstGeom prst="rect">
              <a:avLst/>
            </a:prstGeom>
          </p:spPr>
        </p:pic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53F6C7DD-28B5-4FAF-9255-370562E68894}"/>
              </a:ext>
            </a:extLst>
          </p:cNvPr>
          <p:cNvSpPr txBox="1">
            <a:spLocks/>
          </p:cNvSpPr>
          <p:nvPr/>
        </p:nvSpPr>
        <p:spPr>
          <a:xfrm>
            <a:off x="23026" y="4568487"/>
            <a:ext cx="916658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ETDRS</a:t>
            </a:r>
            <a:r>
              <a:rPr lang="en-US" sz="1200" baseline="30000" dirty="0" err="1"/>
              <a:t>sloan</a:t>
            </a:r>
            <a:endParaRPr lang="en-US" sz="1200" baseline="30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A06889-9E9E-4C1A-A409-0603898F9BBA}"/>
              </a:ext>
            </a:extLst>
          </p:cNvPr>
          <p:cNvGrpSpPr/>
          <p:nvPr/>
        </p:nvGrpSpPr>
        <p:grpSpPr>
          <a:xfrm>
            <a:off x="1067424" y="5026075"/>
            <a:ext cx="5997277" cy="220070"/>
            <a:chOff x="1067424" y="5026075"/>
            <a:chExt cx="5997277" cy="220070"/>
          </a:xfrm>
        </p:grpSpPr>
        <p:pic>
          <p:nvPicPr>
            <p:cNvPr id="166" name="Picture 16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15CE3CD-A560-4AD8-B1D7-120AD1B99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2865" y="5026075"/>
              <a:ext cx="220071" cy="220070"/>
            </a:xfrm>
            <a:prstGeom prst="rect">
              <a:avLst/>
            </a:prstGeom>
          </p:spPr>
        </p:pic>
        <p:pic>
          <p:nvPicPr>
            <p:cNvPr id="170" name="Picture 16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13F9A25-4680-4F1C-A521-1FEE1B342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8306" y="5026075"/>
              <a:ext cx="220071" cy="220070"/>
            </a:xfrm>
            <a:prstGeom prst="rect">
              <a:avLst/>
            </a:prstGeom>
          </p:spPr>
        </p:pic>
        <p:pic>
          <p:nvPicPr>
            <p:cNvPr id="172" name="Picture 17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89BCD09-9F47-445F-B35A-3C48EC7D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3747" y="5026075"/>
              <a:ext cx="220071" cy="220070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247C7DCE-005D-425C-AD52-222F3D3E1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577" y="5026075"/>
              <a:ext cx="198705" cy="220070"/>
            </a:xfrm>
            <a:prstGeom prst="rect">
              <a:avLst/>
            </a:prstGeom>
          </p:spPr>
        </p:pic>
        <p:pic>
          <p:nvPicPr>
            <p:cNvPr id="176" name="Picture 17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4E81216-C2FA-44AB-AF12-C85A1CD2D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335" y="5026075"/>
              <a:ext cx="220071" cy="220070"/>
            </a:xfrm>
            <a:prstGeom prst="rect">
              <a:avLst/>
            </a:prstGeom>
          </p:spPr>
        </p:pic>
        <p:pic>
          <p:nvPicPr>
            <p:cNvPr id="178" name="Picture 17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07E8F2F-C1B0-4A74-82CF-8BC39E13B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630" y="5026075"/>
              <a:ext cx="220071" cy="220070"/>
            </a:xfrm>
            <a:prstGeom prst="rect">
              <a:avLst/>
            </a:prstGeom>
          </p:spPr>
        </p:pic>
        <p:pic>
          <p:nvPicPr>
            <p:cNvPr id="180" name="Picture 17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3EE1B34-3170-4446-9C30-0294B2804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24" y="5026075"/>
              <a:ext cx="220071" cy="220070"/>
            </a:xfrm>
            <a:prstGeom prst="rect">
              <a:avLst/>
            </a:prstGeom>
          </p:spPr>
        </p:pic>
        <p:pic>
          <p:nvPicPr>
            <p:cNvPr id="162" name="Picture 1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D019094-B4CD-4902-B85B-2999DBAE4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571" y="5026075"/>
              <a:ext cx="220071" cy="220070"/>
            </a:xfrm>
            <a:prstGeom prst="rect">
              <a:avLst/>
            </a:prstGeom>
          </p:spPr>
        </p:pic>
        <p:pic>
          <p:nvPicPr>
            <p:cNvPr id="102" name="Picture 10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B068FDC-3E2A-41B8-8894-107D61393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718" y="5026075"/>
              <a:ext cx="220071" cy="220070"/>
            </a:xfrm>
            <a:prstGeom prst="rect">
              <a:avLst/>
            </a:prstGeom>
          </p:spPr>
        </p:pic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E0327AA5-48B3-43C7-91C3-BEF4A8103323}"/>
              </a:ext>
            </a:extLst>
          </p:cNvPr>
          <p:cNvSpPr txBox="1">
            <a:spLocks/>
          </p:cNvSpPr>
          <p:nvPr/>
        </p:nvSpPr>
        <p:spPr>
          <a:xfrm>
            <a:off x="23026" y="5021648"/>
            <a:ext cx="916658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Snellen</a:t>
            </a:r>
            <a:r>
              <a:rPr lang="en-US" sz="1200" baseline="30000" dirty="0" err="1"/>
              <a:t>Sarrif</a:t>
            </a:r>
            <a:endParaRPr lang="en-US" sz="1200" baseline="300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0E9F37F-878D-4678-8A35-80DB0E8CA4F6}"/>
              </a:ext>
            </a:extLst>
          </p:cNvPr>
          <p:cNvGrpSpPr>
            <a:grpSpLocks noChangeAspect="1"/>
          </p:cNvGrpSpPr>
          <p:nvPr/>
        </p:nvGrpSpPr>
        <p:grpSpPr>
          <a:xfrm>
            <a:off x="1067424" y="5458271"/>
            <a:ext cx="5997277" cy="220070"/>
            <a:chOff x="2496112" y="6224653"/>
            <a:chExt cx="9658673" cy="354426"/>
          </a:xfrm>
        </p:grpSpPr>
        <p:pic>
          <p:nvPicPr>
            <p:cNvPr id="201" name="Picture 20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F19504F-DACD-4B62-88E1-CF68EAF36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6961" y="6224653"/>
              <a:ext cx="354427" cy="354426"/>
            </a:xfrm>
            <a:prstGeom prst="rect">
              <a:avLst/>
            </a:prstGeom>
          </p:spPr>
        </p:pic>
        <p:pic>
          <p:nvPicPr>
            <p:cNvPr id="203" name="Picture 20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8D06DD-AF84-47F7-ADFD-C17CD9444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810" y="6224653"/>
              <a:ext cx="354427" cy="354426"/>
            </a:xfrm>
            <a:prstGeom prst="rect">
              <a:avLst/>
            </a:prstGeom>
          </p:spPr>
        </p:pic>
        <p:pic>
          <p:nvPicPr>
            <p:cNvPr id="205" name="Picture 20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A688E51-34D3-448E-97F4-4AE53129E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8659" y="6224653"/>
              <a:ext cx="354427" cy="354426"/>
            </a:xfrm>
            <a:prstGeom prst="rect">
              <a:avLst/>
            </a:prstGeom>
          </p:spPr>
        </p:pic>
        <p:pic>
          <p:nvPicPr>
            <p:cNvPr id="207" name="Picture 20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2A4939B-76F7-42E5-8137-8D014BCC3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8942" y="6224653"/>
              <a:ext cx="354427" cy="354426"/>
            </a:xfrm>
            <a:prstGeom prst="rect">
              <a:avLst/>
            </a:prstGeom>
          </p:spPr>
        </p:pic>
        <p:pic>
          <p:nvPicPr>
            <p:cNvPr id="209" name="Picture 20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026C89-D4AF-46E0-BD20-E5C00314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9791" y="6224653"/>
              <a:ext cx="354427" cy="354426"/>
            </a:xfrm>
            <a:prstGeom prst="rect">
              <a:avLst/>
            </a:prstGeom>
          </p:spPr>
        </p:pic>
        <p:pic>
          <p:nvPicPr>
            <p:cNvPr id="211" name="Picture 21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EB64D12-96E2-4527-AFAC-778FC2416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0358" y="6224653"/>
              <a:ext cx="354427" cy="354426"/>
            </a:xfrm>
            <a:prstGeom prst="rect">
              <a:avLst/>
            </a:prstGeom>
          </p:spPr>
        </p:pic>
        <p:pic>
          <p:nvPicPr>
            <p:cNvPr id="213" name="Picture 2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A2EC2CD-08E0-4786-892E-3D83C9C2B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112" y="6224653"/>
              <a:ext cx="354427" cy="354426"/>
            </a:xfrm>
            <a:prstGeom prst="rect">
              <a:avLst/>
            </a:prstGeom>
          </p:spPr>
        </p:pic>
        <p:pic>
          <p:nvPicPr>
            <p:cNvPr id="215" name="Picture 2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A41100C-8D04-440A-AE23-A665CBF42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6395" y="6224653"/>
              <a:ext cx="354427" cy="354426"/>
            </a:xfrm>
            <a:prstGeom prst="rect">
              <a:avLst/>
            </a:prstGeom>
          </p:spPr>
        </p:pic>
        <p:pic>
          <p:nvPicPr>
            <p:cNvPr id="217" name="Picture 21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F680440-4BB1-463C-926E-19F225FE0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6678" y="6224653"/>
              <a:ext cx="354427" cy="354426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5D6732E7-DC0E-45D3-8942-1C4B8E0A25CB}"/>
              </a:ext>
            </a:extLst>
          </p:cNvPr>
          <p:cNvSpPr txBox="1">
            <a:spLocks/>
          </p:cNvSpPr>
          <p:nvPr/>
        </p:nvSpPr>
        <p:spPr>
          <a:xfrm>
            <a:off x="23026" y="5453844"/>
            <a:ext cx="916658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Snellen</a:t>
            </a:r>
            <a:r>
              <a:rPr lang="en-US" sz="1200" baseline="30000" dirty="0" err="1"/>
              <a:t>Sloan</a:t>
            </a:r>
            <a:endParaRPr lang="en-US" sz="1200" baseline="30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35C543-41B8-473A-9354-AE343473FDC9}"/>
              </a:ext>
            </a:extLst>
          </p:cNvPr>
          <p:cNvSpPr/>
          <p:nvPr/>
        </p:nvSpPr>
        <p:spPr>
          <a:xfrm>
            <a:off x="4854903" y="0"/>
            <a:ext cx="3466877" cy="1090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Optotype Libraries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3FCABF1-A46F-4D04-991E-C2743D31AB43}"/>
              </a:ext>
            </a:extLst>
          </p:cNvPr>
          <p:cNvGrpSpPr>
            <a:grpSpLocks noChangeAspect="1"/>
          </p:cNvGrpSpPr>
          <p:nvPr/>
        </p:nvGrpSpPr>
        <p:grpSpPr>
          <a:xfrm>
            <a:off x="1067425" y="2255121"/>
            <a:ext cx="1733203" cy="220071"/>
            <a:chOff x="3725839" y="6680786"/>
            <a:chExt cx="2791341" cy="354426"/>
          </a:xfrm>
        </p:grpSpPr>
        <p:pic>
          <p:nvPicPr>
            <p:cNvPr id="62" name="Picture 6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B215725-75EC-4001-BDEA-63388BCCA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399" y="6680786"/>
              <a:ext cx="244314" cy="354426"/>
            </a:xfrm>
            <a:prstGeom prst="rect">
              <a:avLst/>
            </a:prstGeom>
          </p:spPr>
        </p:pic>
        <p:pic>
          <p:nvPicPr>
            <p:cNvPr id="64" name="Picture 6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BAD2130-5761-479C-AEE5-3041A53AE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1007" y="6680786"/>
              <a:ext cx="242594" cy="354426"/>
            </a:xfrm>
            <a:prstGeom prst="rect">
              <a:avLst/>
            </a:prstGeom>
          </p:spPr>
        </p:pic>
        <p:pic>
          <p:nvPicPr>
            <p:cNvPr id="66" name="Picture 6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6410D8A-C86C-48B0-90A7-9FCFCEB11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866" y="6680786"/>
              <a:ext cx="244314" cy="354426"/>
            </a:xfrm>
            <a:prstGeom prst="rect">
              <a:avLst/>
            </a:prstGeom>
          </p:spPr>
        </p:pic>
        <p:pic>
          <p:nvPicPr>
            <p:cNvPr id="69" name="Picture 6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78CA5AC-A2BE-4348-8AA8-2D55F6646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5839" y="6680786"/>
              <a:ext cx="251195" cy="354426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2003FB98-404F-4E1B-967F-C63D17A4C0FF}"/>
              </a:ext>
            </a:extLst>
          </p:cNvPr>
          <p:cNvSpPr txBox="1">
            <a:spLocks/>
          </p:cNvSpPr>
          <p:nvPr/>
        </p:nvSpPr>
        <p:spPr>
          <a:xfrm>
            <a:off x="23026" y="2211947"/>
            <a:ext cx="916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NumLea</a:t>
            </a:r>
            <a:endParaRPr lang="en-US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BE0DC8-67BC-443F-BA58-ADF1FF7158E8}"/>
              </a:ext>
            </a:extLst>
          </p:cNvPr>
          <p:cNvGrpSpPr/>
          <p:nvPr/>
        </p:nvGrpSpPr>
        <p:grpSpPr>
          <a:xfrm>
            <a:off x="1067424" y="5874647"/>
            <a:ext cx="3112638" cy="294478"/>
            <a:chOff x="1067424" y="6012765"/>
            <a:chExt cx="3112638" cy="294478"/>
          </a:xfrm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A3BD5C4-E7D0-4D7A-9E9E-9808223FB3A7}"/>
                </a:ext>
              </a:extLst>
            </p:cNvPr>
            <p:cNvSpPr/>
            <p:nvPr/>
          </p:nvSpPr>
          <p:spPr>
            <a:xfrm>
              <a:off x="4157202" y="6012765"/>
              <a:ext cx="22860" cy="22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E730D8A-5C6E-40E5-8A37-DA75252EDAE4}"/>
                </a:ext>
              </a:extLst>
            </p:cNvPr>
            <p:cNvGrpSpPr/>
            <p:nvPr/>
          </p:nvGrpSpPr>
          <p:grpSpPr>
            <a:xfrm>
              <a:off x="2144193" y="6036989"/>
              <a:ext cx="270627" cy="270254"/>
              <a:chOff x="5364938" y="3529394"/>
              <a:chExt cx="769475" cy="768417"/>
            </a:xfrm>
          </p:grpSpPr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11A323DB-06C7-45E3-9C09-1D637F2FCC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64938" y="3529394"/>
                <a:ext cx="769475" cy="768417"/>
                <a:chOff x="996377" y="1278783"/>
                <a:chExt cx="2194560" cy="2194560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C31F1C8A-EFCF-4178-95D1-234EEAA734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996377" y="1278783"/>
                  <a:ext cx="2194560" cy="21945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4F43686A-D533-4094-86BF-11EB0F9645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1179257" y="1461663"/>
                  <a:ext cx="1828800" cy="1828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D399DB38-5CBC-4475-8A3F-785CF7367D1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67561" y="3532013"/>
                <a:ext cx="764230" cy="763178"/>
                <a:chOff x="-113776" y="3568454"/>
                <a:chExt cx="2179601" cy="2179601"/>
              </a:xfrm>
            </p:grpSpPr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42DDAAC9-7836-4B9C-A465-661682C49ECF}"/>
                    </a:ext>
                  </a:extLst>
                </p:cNvPr>
                <p:cNvSpPr/>
                <p:nvPr/>
              </p:nvSpPr>
              <p:spPr>
                <a:xfrm rot="5355854">
                  <a:off x="-113776" y="4566815"/>
                  <a:ext cx="2179601" cy="18288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F26AAE24-3613-46FD-B0A6-139F60DD1948}"/>
                    </a:ext>
                  </a:extLst>
                </p:cNvPr>
                <p:cNvSpPr/>
                <p:nvPr/>
              </p:nvSpPr>
              <p:spPr>
                <a:xfrm rot="21587478" flipH="1">
                  <a:off x="-113776" y="4566815"/>
                  <a:ext cx="2179601" cy="18288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67BA38D6-E064-4539-8AA2-8C404D373405}"/>
                    </a:ext>
                  </a:extLst>
                </p:cNvPr>
                <p:cNvSpPr/>
                <p:nvPr/>
              </p:nvSpPr>
              <p:spPr>
                <a:xfrm rot="2671666">
                  <a:off x="892722" y="4571770"/>
                  <a:ext cx="182880" cy="1828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FEBAA857-BEED-493D-AF28-DDDF0DA3EF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85270" y="6036989"/>
              <a:ext cx="270627" cy="270254"/>
              <a:chOff x="4035280" y="4875558"/>
              <a:chExt cx="1239247" cy="1237543"/>
            </a:xfrm>
          </p:grpSpPr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5F7C909F-629F-464C-8265-AB81E1A1BE94}"/>
                  </a:ext>
                </a:extLst>
              </p:cNvPr>
              <p:cNvGrpSpPr/>
              <p:nvPr/>
            </p:nvGrpSpPr>
            <p:grpSpPr>
              <a:xfrm>
                <a:off x="4035280" y="4875558"/>
                <a:ext cx="1239247" cy="1237543"/>
                <a:chOff x="996377" y="1278783"/>
                <a:chExt cx="2194560" cy="2194560"/>
              </a:xfrm>
            </p:grpSpPr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308B588B-FBEF-4C64-AB1B-8B0DFEB5E7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996377" y="1278783"/>
                  <a:ext cx="2194560" cy="21945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56B63AAC-2EB1-4F2D-A677-9590C6D371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1179257" y="1461663"/>
                  <a:ext cx="1828800" cy="1828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E1BA5CC5-26B6-4F39-BDC3-E80D417889C7}"/>
                  </a:ext>
                </a:extLst>
              </p:cNvPr>
              <p:cNvGrpSpPr/>
              <p:nvPr/>
            </p:nvGrpSpPr>
            <p:grpSpPr>
              <a:xfrm>
                <a:off x="4039504" y="4879776"/>
                <a:ext cx="1230800" cy="1229107"/>
                <a:chOff x="-113776" y="3568454"/>
                <a:chExt cx="2179601" cy="2179601"/>
              </a:xfrm>
            </p:grpSpPr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70ED600C-B148-4F17-8A3E-6D1D55E6509A}"/>
                    </a:ext>
                  </a:extLst>
                </p:cNvPr>
                <p:cNvSpPr/>
                <p:nvPr/>
              </p:nvSpPr>
              <p:spPr>
                <a:xfrm rot="5355854">
                  <a:off x="-113776" y="4566815"/>
                  <a:ext cx="2179601" cy="18288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8F158401-0102-4854-85A1-CE8AFDE6C026}"/>
                    </a:ext>
                  </a:extLst>
                </p:cNvPr>
                <p:cNvSpPr/>
                <p:nvPr/>
              </p:nvSpPr>
              <p:spPr>
                <a:xfrm rot="21587478" flipH="1">
                  <a:off x="-113776" y="4566815"/>
                  <a:ext cx="2179601" cy="18288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452BFB5C-E87A-4947-9E64-98B72A3AC5BF}"/>
                  </a:ext>
                </a:extLst>
              </p:cNvPr>
              <p:cNvSpPr/>
              <p:nvPr/>
            </p:nvSpPr>
            <p:spPr>
              <a:xfrm>
                <a:off x="4603268" y="5442765"/>
                <a:ext cx="103271" cy="1031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14DDFB62-DF25-4FF0-919C-6247730D07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26347" y="6036989"/>
              <a:ext cx="270627" cy="270254"/>
              <a:chOff x="2267504" y="4875558"/>
              <a:chExt cx="1239247" cy="1237543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2C8628D5-7B9A-4E34-AB0A-6B46AE00A892}"/>
                  </a:ext>
                </a:extLst>
              </p:cNvPr>
              <p:cNvGrpSpPr/>
              <p:nvPr/>
            </p:nvGrpSpPr>
            <p:grpSpPr>
              <a:xfrm>
                <a:off x="2267504" y="4875558"/>
                <a:ext cx="1239247" cy="1237543"/>
                <a:chOff x="996377" y="1278783"/>
                <a:chExt cx="2194560" cy="2194560"/>
              </a:xfrm>
            </p:grpSpPr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AE8D6EF6-7F18-4F59-9F3D-DEB03E77724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996377" y="1278783"/>
                  <a:ext cx="2194560" cy="21945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D0884CE9-7588-41A6-B0F4-5645887A51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1179257" y="1461663"/>
                  <a:ext cx="1828800" cy="1828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635E5902-ADF0-4882-83A4-88022BFE29F1}"/>
                  </a:ext>
                </a:extLst>
              </p:cNvPr>
              <p:cNvGrpSpPr/>
              <p:nvPr/>
            </p:nvGrpSpPr>
            <p:grpSpPr>
              <a:xfrm>
                <a:off x="2271728" y="4879776"/>
                <a:ext cx="1230800" cy="1229107"/>
                <a:chOff x="-113776" y="3568454"/>
                <a:chExt cx="2179601" cy="2179601"/>
              </a:xfrm>
            </p:grpSpPr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1F728805-C3FB-4B3E-BD7D-90DD72386819}"/>
                    </a:ext>
                  </a:extLst>
                </p:cNvPr>
                <p:cNvSpPr/>
                <p:nvPr/>
              </p:nvSpPr>
              <p:spPr>
                <a:xfrm rot="5355854">
                  <a:off x="-113776" y="4566815"/>
                  <a:ext cx="2179601" cy="18288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68451602-3ABC-4C35-AC31-3AED4BFFE86B}"/>
                    </a:ext>
                  </a:extLst>
                </p:cNvPr>
                <p:cNvSpPr/>
                <p:nvPr/>
              </p:nvSpPr>
              <p:spPr>
                <a:xfrm rot="21587478" flipH="1">
                  <a:off x="-113776" y="4566815"/>
                  <a:ext cx="2179601" cy="18288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526F6DCF-6F4C-48DE-8742-245F5E045163}"/>
                  </a:ext>
                </a:extLst>
              </p:cNvPr>
              <p:cNvSpPr/>
              <p:nvPr/>
            </p:nvSpPr>
            <p:spPr>
              <a:xfrm>
                <a:off x="2835492" y="5442765"/>
                <a:ext cx="103271" cy="10312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03EE2D8-B044-4F59-90BE-C33096C69324}"/>
                </a:ext>
              </a:extLst>
            </p:cNvPr>
            <p:cNvGrpSpPr/>
            <p:nvPr/>
          </p:nvGrpSpPr>
          <p:grpSpPr>
            <a:xfrm>
              <a:off x="1067424" y="6032923"/>
              <a:ext cx="270627" cy="270254"/>
              <a:chOff x="28970" y="3525785"/>
              <a:chExt cx="769475" cy="768417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B440DB3-8C5F-4FAF-95CF-5DFD6ED7CB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970" y="3525785"/>
                <a:ext cx="769475" cy="768417"/>
                <a:chOff x="996375" y="1278782"/>
                <a:chExt cx="2194561" cy="2194559"/>
              </a:xfrm>
            </p:grpSpPr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2ED72BF2-152A-426D-80B9-4DBE2D56FC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996376" y="1278781"/>
                  <a:ext cx="2194559" cy="2194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FEC209A6-8EEE-4CC5-B89D-D969BF17B7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1179258" y="1461663"/>
                  <a:ext cx="1828801" cy="1828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DE69029F-1D48-47E3-B85C-A1BCD7383DB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592" y="3528404"/>
                <a:ext cx="764230" cy="763178"/>
                <a:chOff x="-113776" y="3568454"/>
                <a:chExt cx="2179601" cy="2179601"/>
              </a:xfrm>
            </p:grpSpPr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7581ABB7-80CE-4246-8B3C-1FB5AED81DED}"/>
                    </a:ext>
                  </a:extLst>
                </p:cNvPr>
                <p:cNvSpPr/>
                <p:nvPr/>
              </p:nvSpPr>
              <p:spPr>
                <a:xfrm rot="5355854">
                  <a:off x="-113776" y="4566815"/>
                  <a:ext cx="2179601" cy="18288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75A371F3-F507-487E-B6AC-CBABC52B01C8}"/>
                    </a:ext>
                  </a:extLst>
                </p:cNvPr>
                <p:cNvSpPr/>
                <p:nvPr/>
              </p:nvSpPr>
              <p:spPr>
                <a:xfrm rot="21587478" flipH="1">
                  <a:off x="-113776" y="4566815"/>
                  <a:ext cx="2179601" cy="18288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DF68F08E-1943-4902-A715-D718AFCF62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43682" y="6034722"/>
              <a:ext cx="325226" cy="270254"/>
              <a:chOff x="4777342" y="2331720"/>
              <a:chExt cx="2637317" cy="2194560"/>
            </a:xfrm>
          </p:grpSpPr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196CE795-A6E8-49DF-BB94-DBA07276C1A9}"/>
                  </a:ext>
                </a:extLst>
              </p:cNvPr>
              <p:cNvGrpSpPr/>
              <p:nvPr/>
            </p:nvGrpSpPr>
            <p:grpSpPr>
              <a:xfrm>
                <a:off x="4998720" y="2331720"/>
                <a:ext cx="2194560" cy="2194560"/>
                <a:chOff x="996377" y="1278783"/>
                <a:chExt cx="2194560" cy="2194560"/>
              </a:xfrm>
            </p:grpSpPr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C9AC9643-0E3A-4997-9BE5-F42EEFF521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996377" y="1278783"/>
                  <a:ext cx="2194560" cy="21945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6ED7273A-4F78-48F8-81BA-455489E177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1179257" y="1461663"/>
                  <a:ext cx="1828800" cy="1828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9C385815-8E39-4660-98E8-E7AA0A4F2900}"/>
                  </a:ext>
                </a:extLst>
              </p:cNvPr>
              <p:cNvGrpSpPr/>
              <p:nvPr/>
            </p:nvGrpSpPr>
            <p:grpSpPr>
              <a:xfrm>
                <a:off x="4777342" y="3336347"/>
                <a:ext cx="2637317" cy="185180"/>
                <a:chOff x="6417351" y="2171840"/>
                <a:chExt cx="2637317" cy="185180"/>
              </a:xfrm>
            </p:grpSpPr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2CDDEAA0-6E75-4783-8D71-95E79AF91789}"/>
                    </a:ext>
                  </a:extLst>
                </p:cNvPr>
                <p:cNvSpPr/>
                <p:nvPr/>
              </p:nvSpPr>
              <p:spPr>
                <a:xfrm rot="2684188">
                  <a:off x="6417351" y="2174140"/>
                  <a:ext cx="2637317" cy="18288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04F63378-1382-4969-9B59-7729F2127EA3}"/>
                    </a:ext>
                  </a:extLst>
                </p:cNvPr>
                <p:cNvSpPr/>
                <p:nvPr/>
              </p:nvSpPr>
              <p:spPr>
                <a:xfrm rot="18915812" flipH="1">
                  <a:off x="6417351" y="2174140"/>
                  <a:ext cx="2637317" cy="18288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76D4745B-B4A0-4A02-8312-ED48460EF87E}"/>
                    </a:ext>
                  </a:extLst>
                </p:cNvPr>
                <p:cNvSpPr/>
                <p:nvPr/>
              </p:nvSpPr>
              <p:spPr>
                <a:xfrm rot="2828039">
                  <a:off x="7653720" y="2172091"/>
                  <a:ext cx="183132" cy="1826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68003F97-D3C0-4B10-ACB9-2DAC31D5AF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30160" y="6036989"/>
              <a:ext cx="325226" cy="270254"/>
              <a:chOff x="4777342" y="2331720"/>
              <a:chExt cx="2637317" cy="2194560"/>
            </a:xfrm>
          </p:grpSpPr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DDEC60A4-7997-46CF-8316-86A0DE326528}"/>
                  </a:ext>
                </a:extLst>
              </p:cNvPr>
              <p:cNvGrpSpPr/>
              <p:nvPr/>
            </p:nvGrpSpPr>
            <p:grpSpPr>
              <a:xfrm>
                <a:off x="4998720" y="2331720"/>
                <a:ext cx="2194560" cy="2194560"/>
                <a:chOff x="996377" y="1278783"/>
                <a:chExt cx="2194560" cy="2194560"/>
              </a:xfrm>
            </p:grpSpPr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DF7B4008-39B4-4319-B138-90CBB3A3CB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996377" y="1278783"/>
                  <a:ext cx="2194560" cy="21945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86DC7ED3-078A-4CF8-AF20-C45A812B51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1179257" y="1461663"/>
                  <a:ext cx="1828800" cy="1828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A7E31180-EBF5-4E67-B8D2-BC914ECB5E23}"/>
                  </a:ext>
                </a:extLst>
              </p:cNvPr>
              <p:cNvGrpSpPr/>
              <p:nvPr/>
            </p:nvGrpSpPr>
            <p:grpSpPr>
              <a:xfrm>
                <a:off x="4777342" y="3337560"/>
                <a:ext cx="2637317" cy="182880"/>
                <a:chOff x="6417351" y="2174140"/>
                <a:chExt cx="2637317" cy="182880"/>
              </a:xfrm>
            </p:grpSpPr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4AF34084-8FAA-4FE9-8DE9-FC463277B272}"/>
                    </a:ext>
                  </a:extLst>
                </p:cNvPr>
                <p:cNvSpPr/>
                <p:nvPr/>
              </p:nvSpPr>
              <p:spPr>
                <a:xfrm rot="2684188">
                  <a:off x="6417351" y="2174140"/>
                  <a:ext cx="2637317" cy="18288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7CF3CB49-15EA-4734-A414-1169E1F6DE73}"/>
                    </a:ext>
                  </a:extLst>
                </p:cNvPr>
                <p:cNvSpPr/>
                <p:nvPr/>
              </p:nvSpPr>
              <p:spPr>
                <a:xfrm rot="18915812" flipH="1">
                  <a:off x="6417351" y="2174140"/>
                  <a:ext cx="2637317" cy="18288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68AEA078-7BC8-4C91-8A83-23C4C9B89390}"/>
                  </a:ext>
                </a:extLst>
              </p:cNvPr>
              <p:cNvSpPr/>
              <p:nvPr/>
            </p:nvSpPr>
            <p:spPr>
              <a:xfrm>
                <a:off x="6004559" y="3337560"/>
                <a:ext cx="182881" cy="1828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A40CEB1E-A5A8-4CC3-8BE3-3EC24FDB7E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16638" y="6035991"/>
              <a:ext cx="325226" cy="270254"/>
              <a:chOff x="4777342" y="2331720"/>
              <a:chExt cx="2637317" cy="2194560"/>
            </a:xfrm>
          </p:grpSpPr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1E502314-327D-410B-90C5-5B3246B14892}"/>
                  </a:ext>
                </a:extLst>
              </p:cNvPr>
              <p:cNvGrpSpPr/>
              <p:nvPr/>
            </p:nvGrpSpPr>
            <p:grpSpPr>
              <a:xfrm>
                <a:off x="4777342" y="2331720"/>
                <a:ext cx="2637317" cy="2194560"/>
                <a:chOff x="4777342" y="2331720"/>
                <a:chExt cx="2637317" cy="2194560"/>
              </a:xfrm>
            </p:grpSpPr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20A4A087-2C07-4E26-8AFA-81533A851E50}"/>
                    </a:ext>
                  </a:extLst>
                </p:cNvPr>
                <p:cNvGrpSpPr/>
                <p:nvPr/>
              </p:nvGrpSpPr>
              <p:grpSpPr>
                <a:xfrm>
                  <a:off x="4998720" y="2331720"/>
                  <a:ext cx="2194560" cy="2194560"/>
                  <a:chOff x="996377" y="1278783"/>
                  <a:chExt cx="2194560" cy="2194560"/>
                </a:xfrm>
              </p:grpSpPr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23F8FF98-BD72-4140-A725-DDE0E50B950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>
                    <a:off x="996377" y="1278783"/>
                    <a:ext cx="2194560" cy="21945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CD4243D1-D349-47BC-B1D4-C133FA62B7C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>
                    <a:off x="1179257" y="1461663"/>
                    <a:ext cx="1828800" cy="18288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5BD32A48-D95B-4099-BB0F-6C14997FDBB8}"/>
                    </a:ext>
                  </a:extLst>
                </p:cNvPr>
                <p:cNvGrpSpPr/>
                <p:nvPr/>
              </p:nvGrpSpPr>
              <p:grpSpPr>
                <a:xfrm>
                  <a:off x="4777342" y="3337560"/>
                  <a:ext cx="2637317" cy="182880"/>
                  <a:chOff x="6417351" y="2174140"/>
                  <a:chExt cx="2637317" cy="182880"/>
                </a:xfrm>
              </p:grpSpPr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6A6EB95B-2882-4AFD-96DA-8C92DE0D6120}"/>
                      </a:ext>
                    </a:extLst>
                  </p:cNvPr>
                  <p:cNvSpPr/>
                  <p:nvPr/>
                </p:nvSpPr>
                <p:spPr>
                  <a:xfrm rot="2684188">
                    <a:off x="6417351" y="2174140"/>
                    <a:ext cx="2637317" cy="1828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319F1974-94D4-4A42-A35E-6263526DC76E}"/>
                      </a:ext>
                    </a:extLst>
                  </p:cNvPr>
                  <p:cNvSpPr/>
                  <p:nvPr/>
                </p:nvSpPr>
                <p:spPr>
                  <a:xfrm rot="18915812" flipH="1">
                    <a:off x="6417351" y="2174140"/>
                    <a:ext cx="2637317" cy="1828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983E5EAE-8AEC-4D76-A8B7-9F1C5215AF22}"/>
                  </a:ext>
                </a:extLst>
              </p:cNvPr>
              <p:cNvSpPr/>
              <p:nvPr/>
            </p:nvSpPr>
            <p:spPr>
              <a:xfrm>
                <a:off x="6004560" y="3337560"/>
                <a:ext cx="182880" cy="18288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DB43FF52-7114-42C8-B681-EDC0D1406B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03116" y="6034722"/>
              <a:ext cx="325226" cy="270254"/>
              <a:chOff x="4777342" y="2331720"/>
              <a:chExt cx="2637317" cy="2194560"/>
            </a:xfrm>
          </p:grpSpPr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38CD819F-B649-4824-8E4F-4C48BB2C4F03}"/>
                  </a:ext>
                </a:extLst>
              </p:cNvPr>
              <p:cNvGrpSpPr/>
              <p:nvPr/>
            </p:nvGrpSpPr>
            <p:grpSpPr>
              <a:xfrm>
                <a:off x="4998720" y="2331720"/>
                <a:ext cx="2194560" cy="2194560"/>
                <a:chOff x="996377" y="1278783"/>
                <a:chExt cx="2194560" cy="2194560"/>
              </a:xfrm>
            </p:grpSpPr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7A89368E-59D4-4E05-BAD1-029B0B47E1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996377" y="1278783"/>
                  <a:ext cx="2194560" cy="21945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AA7D39DF-F7A8-4307-B74C-50A317429E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1179257" y="1461663"/>
                  <a:ext cx="1828800" cy="1828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BA5394C6-72A9-462F-B12E-748A43C8B0D3}"/>
                  </a:ext>
                </a:extLst>
              </p:cNvPr>
              <p:cNvGrpSpPr/>
              <p:nvPr/>
            </p:nvGrpSpPr>
            <p:grpSpPr>
              <a:xfrm>
                <a:off x="4777342" y="3337560"/>
                <a:ext cx="2637317" cy="182880"/>
                <a:chOff x="6417351" y="2174140"/>
                <a:chExt cx="2637317" cy="182880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149443A-D5E0-4724-BE2B-58BB84E7ACCD}"/>
                    </a:ext>
                  </a:extLst>
                </p:cNvPr>
                <p:cNvSpPr/>
                <p:nvPr/>
              </p:nvSpPr>
              <p:spPr>
                <a:xfrm rot="2684188">
                  <a:off x="6417351" y="2174140"/>
                  <a:ext cx="2637317" cy="18288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741D2B29-B060-472B-8BD5-62C7D2F45903}"/>
                    </a:ext>
                  </a:extLst>
                </p:cNvPr>
                <p:cNvSpPr/>
                <p:nvPr/>
              </p:nvSpPr>
              <p:spPr>
                <a:xfrm rot="18915812" flipH="1">
                  <a:off x="6417351" y="2174140"/>
                  <a:ext cx="2637317" cy="18288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571" name="TextBox 570">
            <a:extLst>
              <a:ext uri="{FF2B5EF4-FFF2-40B4-BE49-F238E27FC236}">
                <a16:creationId xmlns:a16="http://schemas.microsoft.com/office/drawing/2014/main" id="{A8D6F3FC-6F1A-401F-AE55-8313F1BF0740}"/>
              </a:ext>
            </a:extLst>
          </p:cNvPr>
          <p:cNvSpPr txBox="1">
            <a:spLocks/>
          </p:cNvSpPr>
          <p:nvPr/>
        </p:nvSpPr>
        <p:spPr>
          <a:xfrm>
            <a:off x="23026" y="5889371"/>
            <a:ext cx="916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ET-x</a:t>
            </a:r>
            <a:endParaRPr lang="en-US" sz="1200" baseline="30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7E13E3-059B-4A19-9366-E9BED4D1EEF2}"/>
              </a:ext>
            </a:extLst>
          </p:cNvPr>
          <p:cNvGrpSpPr/>
          <p:nvPr/>
        </p:nvGrpSpPr>
        <p:grpSpPr>
          <a:xfrm>
            <a:off x="1067424" y="6395425"/>
            <a:ext cx="2145806" cy="282630"/>
            <a:chOff x="1067424" y="6395425"/>
            <a:chExt cx="2145806" cy="282630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30533CFE-025F-4235-ABFD-BD06F430A4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90315" y="6403735"/>
              <a:ext cx="274320" cy="274320"/>
              <a:chOff x="1001672" y="2865294"/>
              <a:chExt cx="2194560" cy="2194560"/>
            </a:xfrm>
          </p:grpSpPr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B446BACC-6F7C-4ABF-8BC7-1909349E2C74}"/>
                  </a:ext>
                </a:extLst>
              </p:cNvPr>
              <p:cNvGrpSpPr/>
              <p:nvPr/>
            </p:nvGrpSpPr>
            <p:grpSpPr>
              <a:xfrm>
                <a:off x="1001672" y="2865294"/>
                <a:ext cx="2194560" cy="2194560"/>
                <a:chOff x="7143062" y="757763"/>
                <a:chExt cx="2194560" cy="2194560"/>
              </a:xfrm>
            </p:grpSpPr>
            <p:sp>
              <p:nvSpPr>
                <p:cNvPr id="508" name="Rectangle 507">
                  <a:extLst>
                    <a:ext uri="{FF2B5EF4-FFF2-40B4-BE49-F238E27FC236}">
                      <a16:creationId xmlns:a16="http://schemas.microsoft.com/office/drawing/2014/main" id="{DCB282BB-DC05-4F41-B7D6-B6E68A93EB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7143062" y="757763"/>
                  <a:ext cx="2194560" cy="21945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9" name="Rectangle 508">
                  <a:extLst>
                    <a:ext uri="{FF2B5EF4-FFF2-40B4-BE49-F238E27FC236}">
                      <a16:creationId xmlns:a16="http://schemas.microsoft.com/office/drawing/2014/main" id="{D579881A-5121-4968-BDFA-48FB624701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7325942" y="940643"/>
                  <a:ext cx="1828800" cy="1828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3841D3D1-24BA-44AD-9919-AD19AFE550D7}"/>
                  </a:ext>
                </a:extLst>
              </p:cNvPr>
              <p:cNvGrpSpPr/>
              <p:nvPr/>
            </p:nvGrpSpPr>
            <p:grpSpPr>
              <a:xfrm>
                <a:off x="1550312" y="3412553"/>
                <a:ext cx="1097280" cy="1463040"/>
                <a:chOff x="4552029" y="963502"/>
                <a:chExt cx="1097280" cy="1463040"/>
              </a:xfrm>
            </p:grpSpPr>
            <p:sp>
              <p:nvSpPr>
                <p:cNvPr id="505" name="Block Arc 504">
                  <a:extLst>
                    <a:ext uri="{FF2B5EF4-FFF2-40B4-BE49-F238E27FC236}">
                      <a16:creationId xmlns:a16="http://schemas.microsoft.com/office/drawing/2014/main" id="{81C1AB55-069C-417E-B8B8-9BEF89B18651}"/>
                    </a:ext>
                  </a:extLst>
                </p:cNvPr>
                <p:cNvSpPr/>
                <p:nvPr/>
              </p:nvSpPr>
              <p:spPr>
                <a:xfrm>
                  <a:off x="4734909" y="1695022"/>
                  <a:ext cx="731520" cy="731520"/>
                </a:xfrm>
                <a:prstGeom prst="blockArc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id="{F678BD66-65AA-4C60-953C-9CA30DC684F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4552029" y="963502"/>
                  <a:ext cx="365760" cy="3657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B2F710DB-BF36-4F7B-8130-F4A8271DCA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5283549" y="963502"/>
                  <a:ext cx="365760" cy="3657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2285AAB6-2A25-4672-A55E-B23B6FB1DD3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64612" y="6403735"/>
              <a:ext cx="274320" cy="274320"/>
              <a:chOff x="4103934" y="2865294"/>
              <a:chExt cx="2194560" cy="2194560"/>
            </a:xfrm>
          </p:grpSpPr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5E180AB6-5CEB-4CE1-BDC4-CC0FED77AA18}"/>
                  </a:ext>
                </a:extLst>
              </p:cNvPr>
              <p:cNvGrpSpPr/>
              <p:nvPr/>
            </p:nvGrpSpPr>
            <p:grpSpPr>
              <a:xfrm>
                <a:off x="4103934" y="2865294"/>
                <a:ext cx="2194560" cy="2194560"/>
                <a:chOff x="7143062" y="757763"/>
                <a:chExt cx="2194560" cy="2194560"/>
              </a:xfrm>
            </p:grpSpPr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A75CE2CA-9C4B-443D-9DED-E4A538310B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7143062" y="757763"/>
                  <a:ext cx="2194560" cy="21945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6823CE36-1599-4371-B0CA-2212C8A289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7325942" y="940643"/>
                  <a:ext cx="1828800" cy="1828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B7E2A5AD-54CB-4D5E-85F7-E8DEE318DCB6}"/>
                  </a:ext>
                </a:extLst>
              </p:cNvPr>
              <p:cNvGrpSpPr/>
              <p:nvPr/>
            </p:nvGrpSpPr>
            <p:grpSpPr>
              <a:xfrm>
                <a:off x="4652574" y="3412553"/>
                <a:ext cx="1097280" cy="1097280"/>
                <a:chOff x="6359813" y="963502"/>
                <a:chExt cx="1097280" cy="1097280"/>
              </a:xfrm>
            </p:grpSpPr>
            <p:sp>
              <p:nvSpPr>
                <p:cNvPr id="513" name="Block Arc 512">
                  <a:extLst>
                    <a:ext uri="{FF2B5EF4-FFF2-40B4-BE49-F238E27FC236}">
                      <a16:creationId xmlns:a16="http://schemas.microsoft.com/office/drawing/2014/main" id="{5E45BC6A-0ACC-4C8B-832A-BEB3490DBD8C}"/>
                    </a:ext>
                  </a:extLst>
                </p:cNvPr>
                <p:cNvSpPr/>
                <p:nvPr/>
              </p:nvSpPr>
              <p:spPr>
                <a:xfrm rot="10800000">
                  <a:off x="6542693" y="1329262"/>
                  <a:ext cx="731520" cy="731520"/>
                </a:xfrm>
                <a:prstGeom prst="blockArc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4" name="Rectangle 513">
                  <a:extLst>
                    <a:ext uri="{FF2B5EF4-FFF2-40B4-BE49-F238E27FC236}">
                      <a16:creationId xmlns:a16="http://schemas.microsoft.com/office/drawing/2014/main" id="{38F427FD-B0C8-4149-98A1-C684D028A4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6359813" y="963502"/>
                  <a:ext cx="365760" cy="3657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5" name="Rectangle 514">
                  <a:extLst>
                    <a:ext uri="{FF2B5EF4-FFF2-40B4-BE49-F238E27FC236}">
                      <a16:creationId xmlns:a16="http://schemas.microsoft.com/office/drawing/2014/main" id="{B816CA01-27D1-41B1-9555-1EABDEFA01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7091333" y="963502"/>
                  <a:ext cx="365760" cy="3657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E1852693-5AC9-4D6A-BEA0-0FA91F7DAE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38910" y="6403735"/>
              <a:ext cx="274320" cy="274320"/>
              <a:chOff x="6829845" y="2865294"/>
              <a:chExt cx="2194560" cy="2194560"/>
            </a:xfrm>
          </p:grpSpPr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DA83CC3B-1FB3-4256-A0E1-8D9380285235}"/>
                  </a:ext>
                </a:extLst>
              </p:cNvPr>
              <p:cNvGrpSpPr/>
              <p:nvPr/>
            </p:nvGrpSpPr>
            <p:grpSpPr>
              <a:xfrm>
                <a:off x="6829845" y="2865294"/>
                <a:ext cx="2194560" cy="2194560"/>
                <a:chOff x="7143062" y="757763"/>
                <a:chExt cx="2194560" cy="2194560"/>
              </a:xfrm>
            </p:grpSpPr>
            <p:sp>
              <p:nvSpPr>
                <p:cNvPr id="532" name="Rectangle 531">
                  <a:extLst>
                    <a:ext uri="{FF2B5EF4-FFF2-40B4-BE49-F238E27FC236}">
                      <a16:creationId xmlns:a16="http://schemas.microsoft.com/office/drawing/2014/main" id="{8B1F2D45-FE16-4922-BF9D-FD5CA9DA4D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7143062" y="757763"/>
                  <a:ext cx="2194560" cy="21945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07121676-B3D5-4745-8E7D-E6B2B7CE79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7325942" y="940643"/>
                  <a:ext cx="1828800" cy="1828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396AC418-D302-432C-8FFF-823C1300C1B1}"/>
                  </a:ext>
                </a:extLst>
              </p:cNvPr>
              <p:cNvGrpSpPr/>
              <p:nvPr/>
            </p:nvGrpSpPr>
            <p:grpSpPr>
              <a:xfrm>
                <a:off x="7378485" y="3412553"/>
                <a:ext cx="1097280" cy="1097280"/>
                <a:chOff x="8175400" y="963502"/>
                <a:chExt cx="1097280" cy="1097280"/>
              </a:xfrm>
            </p:grpSpPr>
            <p:grpSp>
              <p:nvGrpSpPr>
                <p:cNvPr id="521" name="Group 520">
                  <a:extLst>
                    <a:ext uri="{FF2B5EF4-FFF2-40B4-BE49-F238E27FC236}">
                      <a16:creationId xmlns:a16="http://schemas.microsoft.com/office/drawing/2014/main" id="{346BAB60-935C-4289-9809-63076D5A8DE1}"/>
                    </a:ext>
                  </a:extLst>
                </p:cNvPr>
                <p:cNvGrpSpPr/>
                <p:nvPr/>
              </p:nvGrpSpPr>
              <p:grpSpPr>
                <a:xfrm>
                  <a:off x="8175400" y="963502"/>
                  <a:ext cx="1097280" cy="1097280"/>
                  <a:chOff x="8129680" y="963502"/>
                  <a:chExt cx="1097280" cy="1097280"/>
                </a:xfrm>
              </p:grpSpPr>
              <p:sp>
                <p:nvSpPr>
                  <p:cNvPr id="523" name="Rectangle 522">
                    <a:extLst>
                      <a:ext uri="{FF2B5EF4-FFF2-40B4-BE49-F238E27FC236}">
                        <a16:creationId xmlns:a16="http://schemas.microsoft.com/office/drawing/2014/main" id="{D37851BA-A5B3-44EB-8713-B8DC8E0CFBB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>
                    <a:off x="8129680" y="963502"/>
                    <a:ext cx="365760" cy="36576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4" name="Rectangle 523">
                    <a:extLst>
                      <a:ext uri="{FF2B5EF4-FFF2-40B4-BE49-F238E27FC236}">
                        <a16:creationId xmlns:a16="http://schemas.microsoft.com/office/drawing/2014/main" id="{89369DE2-29E9-4C8F-A3FE-F5985722F6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>
                    <a:off x="8861200" y="963502"/>
                    <a:ext cx="365760" cy="36576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525" name="Group 524">
                    <a:extLst>
                      <a:ext uri="{FF2B5EF4-FFF2-40B4-BE49-F238E27FC236}">
                        <a16:creationId xmlns:a16="http://schemas.microsoft.com/office/drawing/2014/main" id="{B4E759B3-D2D0-449C-95B2-ED6D54AABFBF}"/>
                      </a:ext>
                    </a:extLst>
                  </p:cNvPr>
                  <p:cNvGrpSpPr/>
                  <p:nvPr/>
                </p:nvGrpSpPr>
                <p:grpSpPr>
                  <a:xfrm>
                    <a:off x="8312560" y="1695022"/>
                    <a:ext cx="731520" cy="365760"/>
                    <a:chOff x="8167597" y="1695022"/>
                    <a:chExt cx="731520" cy="365760"/>
                  </a:xfrm>
                  <a:solidFill>
                    <a:schemeClr val="bg1"/>
                  </a:solidFill>
                </p:grpSpPr>
                <p:grpSp>
                  <p:nvGrpSpPr>
                    <p:cNvPr id="526" name="Group 525">
                      <a:extLst>
                        <a:ext uri="{FF2B5EF4-FFF2-40B4-BE49-F238E27FC236}">
                          <a16:creationId xmlns:a16="http://schemas.microsoft.com/office/drawing/2014/main" id="{9D869775-B4B1-4104-BEF0-30A7AC75704C}"/>
                        </a:ext>
                      </a:extLst>
                    </p:cNvPr>
                    <p:cNvGrpSpPr/>
                    <p:nvPr/>
                  </p:nvGrpSpPr>
                  <p:grpSpPr>
                    <a:xfrm flipV="1">
                      <a:off x="8167597" y="1695022"/>
                      <a:ext cx="731520" cy="365760"/>
                      <a:chOff x="4734909" y="2131482"/>
                      <a:chExt cx="731520" cy="365760"/>
                    </a:xfrm>
                    <a:grpFill/>
                  </p:grpSpPr>
                  <p:sp>
                    <p:nvSpPr>
                      <p:cNvPr id="528" name="Rectangle 527">
                        <a:extLst>
                          <a:ext uri="{FF2B5EF4-FFF2-40B4-BE49-F238E27FC236}">
                            <a16:creationId xmlns:a16="http://schemas.microsoft.com/office/drawing/2014/main" id="{112CA0B4-D0E9-4CDD-A89A-1D104E818E6C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4917789" y="2131482"/>
                        <a:ext cx="182880" cy="18288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529" name="Rectangle 528">
                        <a:extLst>
                          <a:ext uri="{FF2B5EF4-FFF2-40B4-BE49-F238E27FC236}">
                            <a16:creationId xmlns:a16="http://schemas.microsoft.com/office/drawing/2014/main" id="{5D092A5C-8CB0-417A-B01B-3ABC613472AF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100669" y="2131482"/>
                        <a:ext cx="182880" cy="18288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530" name="Rectangle 529">
                        <a:extLst>
                          <a:ext uri="{FF2B5EF4-FFF2-40B4-BE49-F238E27FC236}">
                            <a16:creationId xmlns:a16="http://schemas.microsoft.com/office/drawing/2014/main" id="{AD4968C3-E86F-4E3A-8CA1-4C79AB23802D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283549" y="2314362"/>
                        <a:ext cx="182880" cy="18288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531" name="Rectangle 530">
                        <a:extLst>
                          <a:ext uri="{FF2B5EF4-FFF2-40B4-BE49-F238E27FC236}">
                            <a16:creationId xmlns:a16="http://schemas.microsoft.com/office/drawing/2014/main" id="{E20B0F5E-C777-4D33-AA60-28E30689186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4734909" y="2314362"/>
                        <a:ext cx="182880" cy="182880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527" name="Rectangle 526">
                      <a:extLst>
                        <a:ext uri="{FF2B5EF4-FFF2-40B4-BE49-F238E27FC236}">
                          <a16:creationId xmlns:a16="http://schemas.microsoft.com/office/drawing/2014/main" id="{DAFBAD1B-BDB3-4054-8F63-75BA38705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67597" y="1785805"/>
                      <a:ext cx="731520" cy="184194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522" name="Rectangle 521">
                  <a:extLst>
                    <a:ext uri="{FF2B5EF4-FFF2-40B4-BE49-F238E27FC236}">
                      <a16:creationId xmlns:a16="http://schemas.microsoft.com/office/drawing/2014/main" id="{9638101F-274D-43DB-904A-39D70C95739B}"/>
                    </a:ext>
                  </a:extLst>
                </p:cNvPr>
                <p:cNvSpPr/>
                <p:nvPr/>
              </p:nvSpPr>
              <p:spPr>
                <a:xfrm>
                  <a:off x="8358280" y="1771936"/>
                  <a:ext cx="731520" cy="2103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62242D60-5C56-4C18-96CD-A8C12F4E39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7424" y="6395425"/>
              <a:ext cx="274320" cy="274320"/>
              <a:chOff x="996377" y="540228"/>
              <a:chExt cx="2194560" cy="2194560"/>
            </a:xfrm>
          </p:grpSpPr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AF1515E3-DF78-4D98-A4F0-712A0FA723E9}"/>
                  </a:ext>
                </a:extLst>
              </p:cNvPr>
              <p:cNvGrpSpPr/>
              <p:nvPr/>
            </p:nvGrpSpPr>
            <p:grpSpPr>
              <a:xfrm>
                <a:off x="996377" y="540228"/>
                <a:ext cx="2194560" cy="2194560"/>
                <a:chOff x="7143062" y="757763"/>
                <a:chExt cx="2194560" cy="2194560"/>
              </a:xfrm>
            </p:grpSpPr>
            <p:sp>
              <p:nvSpPr>
                <p:cNvPr id="544" name="Rectangle 543">
                  <a:extLst>
                    <a:ext uri="{FF2B5EF4-FFF2-40B4-BE49-F238E27FC236}">
                      <a16:creationId xmlns:a16="http://schemas.microsoft.com/office/drawing/2014/main" id="{B1CDABBB-F730-4CDE-9C71-09D9EB4E693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7143062" y="757763"/>
                  <a:ext cx="2194560" cy="21945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5" name="Rectangle 544">
                  <a:extLst>
                    <a:ext uri="{FF2B5EF4-FFF2-40B4-BE49-F238E27FC236}">
                      <a16:creationId xmlns:a16="http://schemas.microsoft.com/office/drawing/2014/main" id="{9DB6BEEC-A03A-4778-8176-11BEEC3D21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7325942" y="940643"/>
                  <a:ext cx="1828800" cy="1828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4B03426A-3C13-4F9E-B751-DFA10EFB9E1C}"/>
                  </a:ext>
                </a:extLst>
              </p:cNvPr>
              <p:cNvGrpSpPr/>
              <p:nvPr/>
            </p:nvGrpSpPr>
            <p:grpSpPr>
              <a:xfrm>
                <a:off x="1545017" y="1087487"/>
                <a:ext cx="1097280" cy="1097280"/>
                <a:chOff x="4552029" y="3447622"/>
                <a:chExt cx="1097280" cy="1097280"/>
              </a:xfrm>
            </p:grpSpPr>
            <p:sp>
              <p:nvSpPr>
                <p:cNvPr id="537" name="Rectangle 536">
                  <a:extLst>
                    <a:ext uri="{FF2B5EF4-FFF2-40B4-BE49-F238E27FC236}">
                      <a16:creationId xmlns:a16="http://schemas.microsoft.com/office/drawing/2014/main" id="{6DBE7791-63E7-445E-ACFB-36D0F2BFB3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4552029" y="3447622"/>
                  <a:ext cx="365760" cy="3657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8" name="Rectangle 537">
                  <a:extLst>
                    <a:ext uri="{FF2B5EF4-FFF2-40B4-BE49-F238E27FC236}">
                      <a16:creationId xmlns:a16="http://schemas.microsoft.com/office/drawing/2014/main" id="{5E60AF41-F7F2-40B3-A652-7D1B7D7562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5283549" y="3447622"/>
                  <a:ext cx="365760" cy="3657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DF5F0AA5-D011-43F6-B54E-3BBDC54ED16A}"/>
                    </a:ext>
                  </a:extLst>
                </p:cNvPr>
                <p:cNvGrpSpPr/>
                <p:nvPr/>
              </p:nvGrpSpPr>
              <p:grpSpPr>
                <a:xfrm>
                  <a:off x="4734909" y="4179142"/>
                  <a:ext cx="731520" cy="365760"/>
                  <a:chOff x="4734909" y="2131482"/>
                  <a:chExt cx="731520" cy="365760"/>
                </a:xfrm>
              </p:grpSpPr>
              <p:sp>
                <p:nvSpPr>
                  <p:cNvPr id="540" name="Rectangle 539">
                    <a:extLst>
                      <a:ext uri="{FF2B5EF4-FFF2-40B4-BE49-F238E27FC236}">
                        <a16:creationId xmlns:a16="http://schemas.microsoft.com/office/drawing/2014/main" id="{C23CDC6F-D539-4001-8F98-658F7FF4F2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917789" y="2131482"/>
                    <a:ext cx="182880" cy="1828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1" name="Rectangle 540">
                    <a:extLst>
                      <a:ext uri="{FF2B5EF4-FFF2-40B4-BE49-F238E27FC236}">
                        <a16:creationId xmlns:a16="http://schemas.microsoft.com/office/drawing/2014/main" id="{2EBFA47C-9655-4628-BD23-E92D9929603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100669" y="2131482"/>
                    <a:ext cx="182880" cy="1828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2" name="Rectangle 541">
                    <a:extLst>
                      <a:ext uri="{FF2B5EF4-FFF2-40B4-BE49-F238E27FC236}">
                        <a16:creationId xmlns:a16="http://schemas.microsoft.com/office/drawing/2014/main" id="{31061924-C841-4946-9A05-F25CF6518A6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83549" y="2314362"/>
                    <a:ext cx="182880" cy="1828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3" name="Rectangle 542">
                    <a:extLst>
                      <a:ext uri="{FF2B5EF4-FFF2-40B4-BE49-F238E27FC236}">
                        <a16:creationId xmlns:a16="http://schemas.microsoft.com/office/drawing/2014/main" id="{1C4F7F4D-D4D5-41FE-9097-393297AAFDF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734909" y="2314362"/>
                    <a:ext cx="182880" cy="1828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D454C2DF-82E1-46FA-B54E-4F3A00615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1721" y="6403735"/>
              <a:ext cx="274320" cy="274320"/>
              <a:chOff x="4098639" y="540228"/>
              <a:chExt cx="2194560" cy="2194560"/>
            </a:xfrm>
          </p:grpSpPr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C087A0DC-6654-4B0C-85F8-0AF1E6224224}"/>
                  </a:ext>
                </a:extLst>
              </p:cNvPr>
              <p:cNvGrpSpPr/>
              <p:nvPr/>
            </p:nvGrpSpPr>
            <p:grpSpPr>
              <a:xfrm>
                <a:off x="4098639" y="540228"/>
                <a:ext cx="2194560" cy="2194560"/>
                <a:chOff x="7143062" y="757763"/>
                <a:chExt cx="2194560" cy="2194560"/>
              </a:xfrm>
            </p:grpSpPr>
            <p:sp>
              <p:nvSpPr>
                <p:cNvPr id="556" name="Rectangle 555">
                  <a:extLst>
                    <a:ext uri="{FF2B5EF4-FFF2-40B4-BE49-F238E27FC236}">
                      <a16:creationId xmlns:a16="http://schemas.microsoft.com/office/drawing/2014/main" id="{47BCB18B-081A-4DAA-89E8-3439245422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7143062" y="757763"/>
                  <a:ext cx="2194560" cy="21945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7" name="Rectangle 556">
                  <a:extLst>
                    <a:ext uri="{FF2B5EF4-FFF2-40B4-BE49-F238E27FC236}">
                      <a16:creationId xmlns:a16="http://schemas.microsoft.com/office/drawing/2014/main" id="{2005CA55-9FA3-45A3-8585-E7138EAF21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7325942" y="940643"/>
                  <a:ext cx="1828800" cy="1828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2B418B4B-9D4C-4283-BF53-096A4DC7CBFB}"/>
                  </a:ext>
                </a:extLst>
              </p:cNvPr>
              <p:cNvGrpSpPr/>
              <p:nvPr/>
            </p:nvGrpSpPr>
            <p:grpSpPr>
              <a:xfrm>
                <a:off x="4647279" y="1087487"/>
                <a:ext cx="1097280" cy="1097280"/>
                <a:chOff x="6359813" y="963502"/>
                <a:chExt cx="1097280" cy="1097280"/>
              </a:xfrm>
            </p:grpSpPr>
            <p:sp>
              <p:nvSpPr>
                <p:cNvPr id="549" name="Rectangle 548">
                  <a:extLst>
                    <a:ext uri="{FF2B5EF4-FFF2-40B4-BE49-F238E27FC236}">
                      <a16:creationId xmlns:a16="http://schemas.microsoft.com/office/drawing/2014/main" id="{3AAAC6C8-B5F2-420B-834A-271AB59E2A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6359813" y="963502"/>
                  <a:ext cx="365760" cy="3657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0" name="Rectangle 549">
                  <a:extLst>
                    <a:ext uri="{FF2B5EF4-FFF2-40B4-BE49-F238E27FC236}">
                      <a16:creationId xmlns:a16="http://schemas.microsoft.com/office/drawing/2014/main" id="{E682BB2B-5FC7-4D1F-97AB-F0B7E78CD1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7091333" y="963502"/>
                  <a:ext cx="365760" cy="3657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51" name="Group 550">
                  <a:extLst>
                    <a:ext uri="{FF2B5EF4-FFF2-40B4-BE49-F238E27FC236}">
                      <a16:creationId xmlns:a16="http://schemas.microsoft.com/office/drawing/2014/main" id="{0D63E786-8E40-4DE1-8300-7BD8D8A0D953}"/>
                    </a:ext>
                  </a:extLst>
                </p:cNvPr>
                <p:cNvGrpSpPr/>
                <p:nvPr/>
              </p:nvGrpSpPr>
              <p:grpSpPr>
                <a:xfrm flipV="1">
                  <a:off x="6542693" y="1695022"/>
                  <a:ext cx="731520" cy="365760"/>
                  <a:chOff x="4734909" y="2131482"/>
                  <a:chExt cx="731520" cy="365760"/>
                </a:xfrm>
              </p:grpSpPr>
              <p:sp>
                <p:nvSpPr>
                  <p:cNvPr id="552" name="Rectangle 551">
                    <a:extLst>
                      <a:ext uri="{FF2B5EF4-FFF2-40B4-BE49-F238E27FC236}">
                        <a16:creationId xmlns:a16="http://schemas.microsoft.com/office/drawing/2014/main" id="{D389C18A-92C8-43FA-88FE-5478B1472F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917789" y="2131482"/>
                    <a:ext cx="182880" cy="1828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53" name="Rectangle 552">
                    <a:extLst>
                      <a:ext uri="{FF2B5EF4-FFF2-40B4-BE49-F238E27FC236}">
                        <a16:creationId xmlns:a16="http://schemas.microsoft.com/office/drawing/2014/main" id="{B9CAFC7D-85C9-4A25-BC36-3FD3C0655A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100669" y="2131482"/>
                    <a:ext cx="182880" cy="1828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54" name="Rectangle 553">
                    <a:extLst>
                      <a:ext uri="{FF2B5EF4-FFF2-40B4-BE49-F238E27FC236}">
                        <a16:creationId xmlns:a16="http://schemas.microsoft.com/office/drawing/2014/main" id="{76B9511E-BBD6-477B-A386-2EEFBF26D51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83549" y="2314362"/>
                    <a:ext cx="182880" cy="1828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55" name="Rectangle 554">
                    <a:extLst>
                      <a:ext uri="{FF2B5EF4-FFF2-40B4-BE49-F238E27FC236}">
                        <a16:creationId xmlns:a16="http://schemas.microsoft.com/office/drawing/2014/main" id="{FECED301-96F0-4E3C-8D7B-5DC0391F125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734909" y="2314362"/>
                    <a:ext cx="182880" cy="18288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558" name="Group 557">
              <a:extLst>
                <a:ext uri="{FF2B5EF4-FFF2-40B4-BE49-F238E27FC236}">
                  <a16:creationId xmlns:a16="http://schemas.microsoft.com/office/drawing/2014/main" id="{578A52AF-B468-4884-BD47-AAEE395821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16018" y="6403735"/>
              <a:ext cx="274320" cy="274320"/>
              <a:chOff x="6824550" y="540228"/>
              <a:chExt cx="2194560" cy="2194560"/>
            </a:xfrm>
          </p:grpSpPr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F3EE5E40-5A39-48E7-839B-ECC0BAFBD769}"/>
                  </a:ext>
                </a:extLst>
              </p:cNvPr>
              <p:cNvGrpSpPr/>
              <p:nvPr/>
            </p:nvGrpSpPr>
            <p:grpSpPr>
              <a:xfrm>
                <a:off x="6824550" y="540228"/>
                <a:ext cx="2194560" cy="2194560"/>
                <a:chOff x="7143062" y="757763"/>
                <a:chExt cx="2194560" cy="2194560"/>
              </a:xfrm>
            </p:grpSpPr>
            <p:sp>
              <p:nvSpPr>
                <p:cNvPr id="569" name="Rectangle 568">
                  <a:extLst>
                    <a:ext uri="{FF2B5EF4-FFF2-40B4-BE49-F238E27FC236}">
                      <a16:creationId xmlns:a16="http://schemas.microsoft.com/office/drawing/2014/main" id="{E3A3B640-3AF3-480A-80A4-C8E10F8890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7143062" y="757763"/>
                  <a:ext cx="2194560" cy="21945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0" name="Rectangle 569">
                  <a:extLst>
                    <a:ext uri="{FF2B5EF4-FFF2-40B4-BE49-F238E27FC236}">
                      <a16:creationId xmlns:a16="http://schemas.microsoft.com/office/drawing/2014/main" id="{052C88E2-6656-41CC-A68C-AA583B73C0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7325942" y="940643"/>
                  <a:ext cx="1828800" cy="1828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60" name="Group 559">
                <a:extLst>
                  <a:ext uri="{FF2B5EF4-FFF2-40B4-BE49-F238E27FC236}">
                    <a16:creationId xmlns:a16="http://schemas.microsoft.com/office/drawing/2014/main" id="{CBAA5349-2A76-41B2-885B-3E3C0A41385E}"/>
                  </a:ext>
                </a:extLst>
              </p:cNvPr>
              <p:cNvGrpSpPr/>
              <p:nvPr/>
            </p:nvGrpSpPr>
            <p:grpSpPr>
              <a:xfrm>
                <a:off x="7373190" y="1087487"/>
                <a:ext cx="1097280" cy="1097280"/>
                <a:chOff x="7984717" y="3447622"/>
                <a:chExt cx="1097280" cy="1097280"/>
              </a:xfrm>
            </p:grpSpPr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id="{0E24D7FC-5902-4D4B-A4DB-D2E10DBC69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7984717" y="3447622"/>
                  <a:ext cx="365760" cy="3657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2" name="Rectangle 561">
                  <a:extLst>
                    <a:ext uri="{FF2B5EF4-FFF2-40B4-BE49-F238E27FC236}">
                      <a16:creationId xmlns:a16="http://schemas.microsoft.com/office/drawing/2014/main" id="{ADC16F12-F6C5-4C5D-B5E2-C49579A9E9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8716237" y="3447622"/>
                  <a:ext cx="365760" cy="3657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63" name="Group 562">
                  <a:extLst>
                    <a:ext uri="{FF2B5EF4-FFF2-40B4-BE49-F238E27FC236}">
                      <a16:creationId xmlns:a16="http://schemas.microsoft.com/office/drawing/2014/main" id="{B1D76844-C2DD-4003-B070-BFA8BA08B64C}"/>
                    </a:ext>
                  </a:extLst>
                </p:cNvPr>
                <p:cNvGrpSpPr/>
                <p:nvPr/>
              </p:nvGrpSpPr>
              <p:grpSpPr>
                <a:xfrm flipV="1">
                  <a:off x="8167597" y="4179142"/>
                  <a:ext cx="731520" cy="365760"/>
                  <a:chOff x="4734909" y="2131482"/>
                  <a:chExt cx="731520" cy="365760"/>
                </a:xfrm>
                <a:solidFill>
                  <a:schemeClr val="bg2"/>
                </a:solidFill>
              </p:grpSpPr>
              <p:sp>
                <p:nvSpPr>
                  <p:cNvPr id="565" name="Rectangle 564">
                    <a:extLst>
                      <a:ext uri="{FF2B5EF4-FFF2-40B4-BE49-F238E27FC236}">
                        <a16:creationId xmlns:a16="http://schemas.microsoft.com/office/drawing/2014/main" id="{92997502-E03F-486A-B8B8-51B8CABAABE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917789" y="213148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66" name="Rectangle 565">
                    <a:extLst>
                      <a:ext uri="{FF2B5EF4-FFF2-40B4-BE49-F238E27FC236}">
                        <a16:creationId xmlns:a16="http://schemas.microsoft.com/office/drawing/2014/main" id="{BE2EDC9C-7713-4550-8ACC-90204E0959A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100669" y="213148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67" name="Rectangle 566">
                    <a:extLst>
                      <a:ext uri="{FF2B5EF4-FFF2-40B4-BE49-F238E27FC236}">
                        <a16:creationId xmlns:a16="http://schemas.microsoft.com/office/drawing/2014/main" id="{78D982B0-4A1C-4B59-B0EA-681CEFF8F75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83549" y="231436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68" name="Rectangle 567">
                    <a:extLst>
                      <a:ext uri="{FF2B5EF4-FFF2-40B4-BE49-F238E27FC236}">
                        <a16:creationId xmlns:a16="http://schemas.microsoft.com/office/drawing/2014/main" id="{906326AA-68B1-48D5-A0AA-C9FD629997F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734909" y="2314362"/>
                    <a:ext cx="18288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564" name="Rectangle 563">
                  <a:extLst>
                    <a:ext uri="{FF2B5EF4-FFF2-40B4-BE49-F238E27FC236}">
                      <a16:creationId xmlns:a16="http://schemas.microsoft.com/office/drawing/2014/main" id="{27D19698-517B-4734-BD27-BA2C06B13A07}"/>
                    </a:ext>
                  </a:extLst>
                </p:cNvPr>
                <p:cNvSpPr/>
                <p:nvPr/>
              </p:nvSpPr>
              <p:spPr>
                <a:xfrm>
                  <a:off x="8167597" y="4269925"/>
                  <a:ext cx="731520" cy="18419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572" name="TextBox 571">
            <a:extLst>
              <a:ext uri="{FF2B5EF4-FFF2-40B4-BE49-F238E27FC236}">
                <a16:creationId xmlns:a16="http://schemas.microsoft.com/office/drawing/2014/main" id="{5DBD2C84-8E31-47E5-BC29-D0BA69AA60D2}"/>
              </a:ext>
            </a:extLst>
          </p:cNvPr>
          <p:cNvSpPr txBox="1">
            <a:spLocks/>
          </p:cNvSpPr>
          <p:nvPr/>
        </p:nvSpPr>
        <p:spPr>
          <a:xfrm>
            <a:off x="23025" y="6372975"/>
            <a:ext cx="1044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ETL-Face</a:t>
            </a:r>
            <a:endParaRPr lang="en-US" sz="1200" baseline="3000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C613F89-D8AA-49CE-8030-3291F6EA3E21}"/>
              </a:ext>
            </a:extLst>
          </p:cNvPr>
          <p:cNvGrpSpPr/>
          <p:nvPr/>
        </p:nvGrpSpPr>
        <p:grpSpPr>
          <a:xfrm>
            <a:off x="8992422" y="240968"/>
            <a:ext cx="916658" cy="6409006"/>
            <a:chOff x="175426" y="393368"/>
            <a:chExt cx="916658" cy="6409006"/>
          </a:xfrm>
        </p:grpSpPr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79A2A16D-8B39-46BF-AFC8-CE31566246B8}"/>
                </a:ext>
              </a:extLst>
            </p:cNvPr>
            <p:cNvSpPr txBox="1">
              <a:spLocks/>
            </p:cNvSpPr>
            <p:nvPr/>
          </p:nvSpPr>
          <p:spPr>
            <a:xfrm>
              <a:off x="175426" y="393368"/>
              <a:ext cx="9166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</a:t>
              </a:r>
            </a:p>
          </p:txBody>
        </p:sp>
        <p:sp>
          <p:nvSpPr>
            <p:cNvPr id="574" name="TextBox 573">
              <a:extLst>
                <a:ext uri="{FF2B5EF4-FFF2-40B4-BE49-F238E27FC236}">
                  <a16:creationId xmlns:a16="http://schemas.microsoft.com/office/drawing/2014/main" id="{B24F7FB7-111F-40F3-9471-B02E1E81B159}"/>
                </a:ext>
              </a:extLst>
            </p:cNvPr>
            <p:cNvSpPr txBox="1">
              <a:spLocks/>
            </p:cNvSpPr>
            <p:nvPr/>
          </p:nvSpPr>
          <p:spPr>
            <a:xfrm>
              <a:off x="175426" y="825564"/>
              <a:ext cx="9166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W</a:t>
              </a:r>
            </a:p>
          </p:txBody>
        </p: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700DBC36-0D9E-4E34-A688-3E9701B84577}"/>
                </a:ext>
              </a:extLst>
            </p:cNvPr>
            <p:cNvSpPr txBox="1">
              <a:spLocks/>
            </p:cNvSpPr>
            <p:nvPr/>
          </p:nvSpPr>
          <p:spPr>
            <a:xfrm>
              <a:off x="175426" y="1301330"/>
              <a:ext cx="9166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</a:t>
              </a: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FA70F0F7-B16D-430B-9F6A-441D918414AA}"/>
                </a:ext>
              </a:extLst>
            </p:cNvPr>
            <p:cNvSpPr txBox="1">
              <a:spLocks/>
            </p:cNvSpPr>
            <p:nvPr/>
          </p:nvSpPr>
          <p:spPr>
            <a:xfrm>
              <a:off x="175426" y="1837131"/>
              <a:ext cx="9166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L</a:t>
              </a:r>
            </a:p>
          </p:txBody>
        </p:sp>
        <p:sp>
          <p:nvSpPr>
            <p:cNvPr id="577" name="TextBox 576">
              <a:extLst>
                <a:ext uri="{FF2B5EF4-FFF2-40B4-BE49-F238E27FC236}">
                  <a16:creationId xmlns:a16="http://schemas.microsoft.com/office/drawing/2014/main" id="{E4CD1A8D-54AA-44CF-AECE-C92189472576}"/>
                </a:ext>
              </a:extLst>
            </p:cNvPr>
            <p:cNvSpPr txBox="1">
              <a:spLocks/>
            </p:cNvSpPr>
            <p:nvPr/>
          </p:nvSpPr>
          <p:spPr>
            <a:xfrm>
              <a:off x="175426" y="2830863"/>
              <a:ext cx="9166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NPV</a:t>
              </a:r>
            </a:p>
          </p:txBody>
        </p:sp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EC1ED103-7653-4351-981F-4A81EFEAAD69}"/>
                </a:ext>
              </a:extLst>
            </p:cNvPr>
            <p:cNvSpPr txBox="1">
              <a:spLocks/>
            </p:cNvSpPr>
            <p:nvPr/>
          </p:nvSpPr>
          <p:spPr>
            <a:xfrm>
              <a:off x="175426" y="3278370"/>
              <a:ext cx="9166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</a:t>
              </a:r>
            </a:p>
          </p:txBody>
        </p:sp>
        <p:sp>
          <p:nvSpPr>
            <p:cNvPr id="579" name="TextBox 578">
              <a:extLst>
                <a:ext uri="{FF2B5EF4-FFF2-40B4-BE49-F238E27FC236}">
                  <a16:creationId xmlns:a16="http://schemas.microsoft.com/office/drawing/2014/main" id="{B6BCF58A-556A-4F27-93D9-DEB55D647933}"/>
                </a:ext>
              </a:extLst>
            </p:cNvPr>
            <p:cNvSpPr txBox="1">
              <a:spLocks/>
            </p:cNvSpPr>
            <p:nvPr/>
          </p:nvSpPr>
          <p:spPr>
            <a:xfrm>
              <a:off x="175426" y="3753776"/>
              <a:ext cx="9166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</a:t>
              </a:r>
            </a:p>
          </p:txBody>
        </p:sp>
        <p:sp>
          <p:nvSpPr>
            <p:cNvPr id="580" name="TextBox 579">
              <a:extLst>
                <a:ext uri="{FF2B5EF4-FFF2-40B4-BE49-F238E27FC236}">
                  <a16:creationId xmlns:a16="http://schemas.microsoft.com/office/drawing/2014/main" id="{0A4834AA-D3FE-4E81-AF14-B100F2F62FCB}"/>
                </a:ext>
              </a:extLst>
            </p:cNvPr>
            <p:cNvSpPr txBox="1">
              <a:spLocks/>
            </p:cNvSpPr>
            <p:nvPr/>
          </p:nvSpPr>
          <p:spPr>
            <a:xfrm>
              <a:off x="175426" y="4202807"/>
              <a:ext cx="9166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HOTV</a:t>
              </a:r>
            </a:p>
          </p:txBody>
        </p:sp>
        <p:sp>
          <p:nvSpPr>
            <p:cNvPr id="581" name="TextBox 580">
              <a:extLst>
                <a:ext uri="{FF2B5EF4-FFF2-40B4-BE49-F238E27FC236}">
                  <a16:creationId xmlns:a16="http://schemas.microsoft.com/office/drawing/2014/main" id="{53C99150-DBCF-45C8-BE63-0BCB6A22776F}"/>
                </a:ext>
              </a:extLst>
            </p:cNvPr>
            <p:cNvSpPr txBox="1">
              <a:spLocks/>
            </p:cNvSpPr>
            <p:nvPr/>
          </p:nvSpPr>
          <p:spPr>
            <a:xfrm>
              <a:off x="175426" y="4720887"/>
              <a:ext cx="9166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ETDRS</a:t>
              </a:r>
              <a:endParaRPr lang="en-US" sz="1200" baseline="30000" dirty="0"/>
            </a:p>
          </p:txBody>
        </p:sp>
        <p:sp>
          <p:nvSpPr>
            <p:cNvPr id="582" name="TextBox 581">
              <a:extLst>
                <a:ext uri="{FF2B5EF4-FFF2-40B4-BE49-F238E27FC236}">
                  <a16:creationId xmlns:a16="http://schemas.microsoft.com/office/drawing/2014/main" id="{4CCE4260-E168-4332-8911-953BBCBF1BC3}"/>
                </a:ext>
              </a:extLst>
            </p:cNvPr>
            <p:cNvSpPr txBox="1">
              <a:spLocks/>
            </p:cNvSpPr>
            <p:nvPr/>
          </p:nvSpPr>
          <p:spPr>
            <a:xfrm>
              <a:off x="175426" y="5174048"/>
              <a:ext cx="9166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SSa</a:t>
              </a:r>
              <a:endParaRPr lang="en-US" sz="1200" baseline="30000" dirty="0"/>
            </a:p>
          </p:txBody>
        </p:sp>
        <p:sp>
          <p:nvSpPr>
            <p:cNvPr id="583" name="TextBox 582">
              <a:extLst>
                <a:ext uri="{FF2B5EF4-FFF2-40B4-BE49-F238E27FC236}">
                  <a16:creationId xmlns:a16="http://schemas.microsoft.com/office/drawing/2014/main" id="{2504787D-9096-4CA0-A571-2CF2E8DF7948}"/>
                </a:ext>
              </a:extLst>
            </p:cNvPr>
            <p:cNvSpPr txBox="1">
              <a:spLocks/>
            </p:cNvSpPr>
            <p:nvPr/>
          </p:nvSpPr>
          <p:spPr>
            <a:xfrm>
              <a:off x="175426" y="5606244"/>
              <a:ext cx="9166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SSl</a:t>
              </a:r>
              <a:endParaRPr lang="en-US" sz="1200" baseline="30000" dirty="0"/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B7E9FD82-3BEC-4110-949F-066F55219774}"/>
                </a:ext>
              </a:extLst>
            </p:cNvPr>
            <p:cNvSpPr txBox="1">
              <a:spLocks/>
            </p:cNvSpPr>
            <p:nvPr/>
          </p:nvSpPr>
          <p:spPr>
            <a:xfrm>
              <a:off x="175426" y="2364347"/>
              <a:ext cx="9166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NL</a:t>
              </a:r>
            </a:p>
          </p:txBody>
        </p:sp>
        <p:sp>
          <p:nvSpPr>
            <p:cNvPr id="585" name="TextBox 584">
              <a:extLst>
                <a:ext uri="{FF2B5EF4-FFF2-40B4-BE49-F238E27FC236}">
                  <a16:creationId xmlns:a16="http://schemas.microsoft.com/office/drawing/2014/main" id="{D83F2710-B488-4B87-BA77-D146E0901B60}"/>
                </a:ext>
              </a:extLst>
            </p:cNvPr>
            <p:cNvSpPr txBox="1">
              <a:spLocks/>
            </p:cNvSpPr>
            <p:nvPr/>
          </p:nvSpPr>
          <p:spPr>
            <a:xfrm>
              <a:off x="175426" y="6041771"/>
              <a:ext cx="9166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ETL-x</a:t>
              </a:r>
              <a:endParaRPr lang="en-US" sz="1200" baseline="30000" dirty="0"/>
            </a:p>
          </p:txBody>
        </p:sp>
        <p:sp>
          <p:nvSpPr>
            <p:cNvPr id="586" name="TextBox 585">
              <a:extLst>
                <a:ext uri="{FF2B5EF4-FFF2-40B4-BE49-F238E27FC236}">
                  <a16:creationId xmlns:a16="http://schemas.microsoft.com/office/drawing/2014/main" id="{471B9C2A-73BA-4788-A60D-3A1665FAB93E}"/>
                </a:ext>
              </a:extLst>
            </p:cNvPr>
            <p:cNvSpPr txBox="1">
              <a:spLocks/>
            </p:cNvSpPr>
            <p:nvPr/>
          </p:nvSpPr>
          <p:spPr>
            <a:xfrm>
              <a:off x="175426" y="6525375"/>
              <a:ext cx="9166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ETL-face</a:t>
              </a:r>
              <a:endParaRPr lang="en-US" sz="1200" baseline="30000" dirty="0"/>
            </a:p>
          </p:txBody>
        </p:sp>
      </p:grpSp>
      <p:sp>
        <p:nvSpPr>
          <p:cNvPr id="587" name="TextBox 586">
            <a:extLst>
              <a:ext uri="{FF2B5EF4-FFF2-40B4-BE49-F238E27FC236}">
                <a16:creationId xmlns:a16="http://schemas.microsoft.com/office/drawing/2014/main" id="{24DA996D-05A9-4D08-867C-DBA0E511A669}"/>
              </a:ext>
            </a:extLst>
          </p:cNvPr>
          <p:cNvSpPr txBox="1">
            <a:spLocks/>
          </p:cNvSpPr>
          <p:nvPr/>
        </p:nvSpPr>
        <p:spPr>
          <a:xfrm>
            <a:off x="8874234" y="-7971"/>
            <a:ext cx="1128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Folder</a:t>
            </a:r>
          </a:p>
        </p:txBody>
      </p:sp>
      <p:pic>
        <p:nvPicPr>
          <p:cNvPr id="388" name="Picture 387" descr="Shape&#10;&#10;Description automatically generated with low confidence">
            <a:extLst>
              <a:ext uri="{FF2B5EF4-FFF2-40B4-BE49-F238E27FC236}">
                <a16:creationId xmlns:a16="http://schemas.microsoft.com/office/drawing/2014/main" id="{9DAFE95B-923A-47DC-8F0D-51B867DB1644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59" y="4598307"/>
            <a:ext cx="220071" cy="220070"/>
          </a:xfrm>
          <a:prstGeom prst="rect">
            <a:avLst/>
          </a:prstGeom>
        </p:spPr>
      </p:pic>
      <p:pic>
        <p:nvPicPr>
          <p:cNvPr id="389" name="Picture 388" descr="Shape&#10;&#10;Description automatically generated with low confidence">
            <a:extLst>
              <a:ext uri="{FF2B5EF4-FFF2-40B4-BE49-F238E27FC236}">
                <a16:creationId xmlns:a16="http://schemas.microsoft.com/office/drawing/2014/main" id="{7EDD4181-9AD9-4798-96F8-B00B3C575FE3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453" y="4598307"/>
            <a:ext cx="220071" cy="220070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10032BC8-2857-41BA-A8DE-308E900EF2F0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10718739" y="1347986"/>
            <a:ext cx="952500" cy="3905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3E5480-5E29-470D-ACFF-D1E9F6ACBC4F}"/>
              </a:ext>
            </a:extLst>
          </p:cNvPr>
          <p:cNvSpPr/>
          <p:nvPr/>
        </p:nvSpPr>
        <p:spPr>
          <a:xfrm>
            <a:off x="10661563" y="4682949"/>
            <a:ext cx="1066851" cy="314662"/>
          </a:xfrm>
          <a:prstGeom prst="rect">
            <a:avLst/>
          </a:prstGeom>
          <a:solidFill>
            <a:srgbClr val="92D050">
              <a:alpha val="49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 dirty="0"/>
              <a:t>To come</a:t>
            </a:r>
          </a:p>
        </p:txBody>
      </p:sp>
    </p:spTree>
    <p:extLst>
      <p:ext uri="{BB962C8B-B14F-4D97-AF65-F5344CB8AC3E}">
        <p14:creationId xmlns:p14="http://schemas.microsoft.com/office/powerpoint/2010/main" val="4120760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F6200F-1303-404F-A245-4D43C0680A69}"/>
              </a:ext>
            </a:extLst>
          </p:cNvPr>
          <p:cNvSpPr/>
          <p:nvPr/>
        </p:nvSpPr>
        <p:spPr>
          <a:xfrm>
            <a:off x="6634156" y="2345846"/>
            <a:ext cx="374515" cy="10700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C7DEE0-A5F1-47D8-BA04-A24F06097B2A}"/>
              </a:ext>
            </a:extLst>
          </p:cNvPr>
          <p:cNvSpPr/>
          <p:nvPr/>
        </p:nvSpPr>
        <p:spPr>
          <a:xfrm>
            <a:off x="6897614" y="2673344"/>
            <a:ext cx="374515" cy="4150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55D283-1177-47A7-9BBC-2B29893A0DB5}"/>
              </a:ext>
            </a:extLst>
          </p:cNvPr>
          <p:cNvSpPr/>
          <p:nvPr/>
        </p:nvSpPr>
        <p:spPr>
          <a:xfrm>
            <a:off x="8264221" y="2345846"/>
            <a:ext cx="260019" cy="1070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3637D4-532F-419B-B616-8B53479266DE}"/>
              </a:ext>
            </a:extLst>
          </p:cNvPr>
          <p:cNvSpPr txBox="1"/>
          <p:nvPr/>
        </p:nvSpPr>
        <p:spPr>
          <a:xfrm>
            <a:off x="7655560" y="350520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Variable Optical Distortion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22D007-FD04-4548-BE31-E8DC27C0BB82}"/>
              </a:ext>
            </a:extLst>
          </p:cNvPr>
          <p:cNvSpPr txBox="1"/>
          <p:nvPr/>
        </p:nvSpPr>
        <p:spPr>
          <a:xfrm>
            <a:off x="9972040" y="350520"/>
            <a:ext cx="2055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Optotype displayed on monitor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946255D-7CBA-4671-A7CE-FF18BE454C2D}"/>
              </a:ext>
            </a:extLst>
          </p:cNvPr>
          <p:cNvGrpSpPr/>
          <p:nvPr/>
        </p:nvGrpSpPr>
        <p:grpSpPr>
          <a:xfrm>
            <a:off x="10390939" y="1036139"/>
            <a:ext cx="950733" cy="606286"/>
            <a:chOff x="9672320" y="1002844"/>
            <a:chExt cx="950733" cy="60628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E2BC96-7476-4521-9C11-7DAA2151ECD4}"/>
                </a:ext>
              </a:extLst>
            </p:cNvPr>
            <p:cNvSpPr/>
            <p:nvPr/>
          </p:nvSpPr>
          <p:spPr>
            <a:xfrm>
              <a:off x="9672320" y="1002844"/>
              <a:ext cx="950733" cy="606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31DA002-F0DB-47D3-9D07-969557D2D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7651" y="1195952"/>
              <a:ext cx="220071" cy="22007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95000C-58B1-4B75-8EDA-28EC21F69BC2}"/>
              </a:ext>
            </a:extLst>
          </p:cNvPr>
          <p:cNvGrpSpPr/>
          <p:nvPr/>
        </p:nvGrpSpPr>
        <p:grpSpPr>
          <a:xfrm>
            <a:off x="10390939" y="2577724"/>
            <a:ext cx="950733" cy="606286"/>
            <a:chOff x="10147686" y="1425569"/>
            <a:chExt cx="950733" cy="6062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F2AE55-3FF6-4865-8286-339C26FD8C15}"/>
                </a:ext>
              </a:extLst>
            </p:cNvPr>
            <p:cNvSpPr/>
            <p:nvPr/>
          </p:nvSpPr>
          <p:spPr>
            <a:xfrm>
              <a:off x="10147686" y="1425569"/>
              <a:ext cx="950733" cy="606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3ECFEC7-6212-4C51-9F9E-032F2C491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6586" y="1672247"/>
              <a:ext cx="112932" cy="11293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352AA7-DF0A-462E-BE5E-7CB332611308}"/>
              </a:ext>
            </a:extLst>
          </p:cNvPr>
          <p:cNvGrpSpPr/>
          <p:nvPr/>
        </p:nvGrpSpPr>
        <p:grpSpPr>
          <a:xfrm>
            <a:off x="10390938" y="4060785"/>
            <a:ext cx="950733" cy="606286"/>
            <a:chOff x="10566586" y="1738259"/>
            <a:chExt cx="950733" cy="60628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9364B4-A0E5-40F4-BAE8-E395B622AC84}"/>
                </a:ext>
              </a:extLst>
            </p:cNvPr>
            <p:cNvSpPr/>
            <p:nvPr/>
          </p:nvSpPr>
          <p:spPr>
            <a:xfrm>
              <a:off x="10566586" y="1738259"/>
              <a:ext cx="950733" cy="6062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694B125-AE8A-400E-9F26-97FB05F5E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0079" y="2009529"/>
              <a:ext cx="63747" cy="63747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815CDBF-7117-4FBA-83DF-E51CBA164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848" y="646710"/>
            <a:ext cx="4273222" cy="13851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2D4A19-F62F-42A4-A1B2-E3914FE59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848" y="2191905"/>
            <a:ext cx="4273222" cy="13779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8810E4-E7CF-4101-A0B8-3001890B8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848" y="3668943"/>
            <a:ext cx="4273222" cy="13899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73F8902-71E5-429F-A812-58E430FE21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095"/>
          <a:stretch/>
        </p:blipFill>
        <p:spPr>
          <a:xfrm>
            <a:off x="972771" y="1203647"/>
            <a:ext cx="485775" cy="27126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58889C6-3AF4-404C-8520-62FEC57FE8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809"/>
          <a:stretch/>
        </p:blipFill>
        <p:spPr>
          <a:xfrm>
            <a:off x="972771" y="4203274"/>
            <a:ext cx="485775" cy="2575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A6EB4AA-4D55-4FC7-93B3-637886CD3C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3905" b="33904"/>
          <a:stretch/>
        </p:blipFill>
        <p:spPr>
          <a:xfrm>
            <a:off x="972771" y="2752086"/>
            <a:ext cx="485775" cy="25756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AE781C0-966E-45A5-A216-502C4586B3F8}"/>
              </a:ext>
            </a:extLst>
          </p:cNvPr>
          <p:cNvSpPr txBox="1"/>
          <p:nvPr/>
        </p:nvSpPr>
        <p:spPr>
          <a:xfrm>
            <a:off x="2900680" y="320040"/>
            <a:ext cx="1696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Captured images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B3E5C1B-FC4C-437D-87EC-0619CD117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830338"/>
              </p:ext>
            </p:extLst>
          </p:nvPr>
        </p:nvGraphicFramePr>
        <p:xfrm>
          <a:off x="7314961" y="3429000"/>
          <a:ext cx="2158538" cy="34168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6888">
                  <a:extLst>
                    <a:ext uri="{9D8B030D-6E8A-4147-A177-3AD203B41FA5}">
                      <a16:colId xmlns:a16="http://schemas.microsoft.com/office/drawing/2014/main" val="2406914051"/>
                    </a:ext>
                  </a:extLst>
                </a:gridCol>
                <a:gridCol w="222706">
                  <a:extLst>
                    <a:ext uri="{9D8B030D-6E8A-4147-A177-3AD203B41FA5}">
                      <a16:colId xmlns:a16="http://schemas.microsoft.com/office/drawing/2014/main" val="1319169946"/>
                    </a:ext>
                  </a:extLst>
                </a:gridCol>
                <a:gridCol w="268390">
                  <a:extLst>
                    <a:ext uri="{9D8B030D-6E8A-4147-A177-3AD203B41FA5}">
                      <a16:colId xmlns:a16="http://schemas.microsoft.com/office/drawing/2014/main" val="3962307605"/>
                    </a:ext>
                  </a:extLst>
                </a:gridCol>
                <a:gridCol w="443938">
                  <a:extLst>
                    <a:ext uri="{9D8B030D-6E8A-4147-A177-3AD203B41FA5}">
                      <a16:colId xmlns:a16="http://schemas.microsoft.com/office/drawing/2014/main" val="4055393913"/>
                    </a:ext>
                  </a:extLst>
                </a:gridCol>
                <a:gridCol w="846616">
                  <a:extLst>
                    <a:ext uri="{9D8B030D-6E8A-4147-A177-3AD203B41FA5}">
                      <a16:colId xmlns:a16="http://schemas.microsoft.com/office/drawing/2014/main" val="276382950"/>
                    </a:ext>
                  </a:extLst>
                </a:gridCol>
              </a:tblGrid>
              <a:tr h="504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u="none" strike="noStrike" dirty="0">
                          <a:effectLst/>
                        </a:rPr>
                        <a:t>Sphere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u="none" strike="noStrike" dirty="0" err="1">
                          <a:effectLst/>
                        </a:rPr>
                        <a:t>Cyl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u="none" strike="noStrike" dirty="0">
                          <a:effectLst/>
                        </a:rPr>
                        <a:t>Axis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u="none" strike="noStrike">
                          <a:effectLst/>
                        </a:rPr>
                        <a:t>Spherical Equivalent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b="1" u="none" strike="noStrike" dirty="0">
                          <a:effectLst/>
                        </a:rPr>
                        <a:t>Difficulty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1482256508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182125253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0.5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2848571953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45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0.5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2835283852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90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0.5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2373551328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135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0.5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1172573820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1.5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3186740704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45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1.5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3965616764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90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1.5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2767697374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135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1.5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2708910284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1547545140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45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1729433115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90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1608762977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135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641888761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2361926905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2.5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3308621878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45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2.5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3261332147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90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2.5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1679002529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135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2.5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1691973593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3.5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1133284890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45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3.5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1184833987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90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3.5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633080785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135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3.5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2687242403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effectLst/>
                        </a:rPr>
                        <a:t>9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2865391714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45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effectLst/>
                        </a:rPr>
                        <a:t>9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4145544252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90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effectLst/>
                        </a:rPr>
                        <a:t>9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152039493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u="none" strike="noStrike">
                          <a:effectLst/>
                        </a:rPr>
                        <a:t>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135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effectLst/>
                        </a:rPr>
                        <a:t>9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3426390831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1651258841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4.5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3722484443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45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4.5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1709628343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90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4.5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1282054296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solidFill>
                            <a:srgbClr val="FF0000"/>
                          </a:solidFill>
                          <a:effectLst/>
                        </a:rPr>
                        <a:t>135</a:t>
                      </a:r>
                      <a:endParaRPr lang="en-US" sz="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4.5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US" sz="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3308530150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5.5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effectLst/>
                        </a:rPr>
                        <a:t>10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1097852562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45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5.5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10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357290115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90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5.5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10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1973118924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135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5.5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effectLst/>
                        </a:rPr>
                        <a:t>10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2184286250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effectLst/>
                        </a:rPr>
                        <a:t>13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1047428442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45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effectLst/>
                        </a:rPr>
                        <a:t>13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2327994285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90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13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3591206212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4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135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7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effectLst/>
                        </a:rPr>
                        <a:t>13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3334287174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11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2552505897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effectLst/>
                        </a:rPr>
                        <a:t>12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2430841672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45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12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3659474405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90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effectLst/>
                        </a:rPr>
                        <a:t>12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1860298185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u="none" strike="noStrike">
                          <a:effectLst/>
                        </a:rPr>
                        <a:t>1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135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12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893546765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7.5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effectLst/>
                        </a:rPr>
                        <a:t>14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2937687823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45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7.5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effectLst/>
                        </a:rPr>
                        <a:t>14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3353880581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90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7.5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effectLst/>
                        </a:rPr>
                        <a:t>14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2037917381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>
                          <a:effectLst/>
                        </a:rPr>
                        <a:t>3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135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7.5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effectLst/>
                        </a:rPr>
                        <a:t>14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647423661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9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effectLst/>
                        </a:rPr>
                        <a:t>15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3261719378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45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9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effectLst/>
                        </a:rPr>
                        <a:t>15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2212575476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90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9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effectLst/>
                        </a:rPr>
                        <a:t>15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2107979610"/>
                  </a:ext>
                </a:extLst>
              </a:tr>
              <a:tr h="50417"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6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135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u="none" strike="noStrike">
                          <a:effectLst/>
                        </a:rPr>
                        <a:t>9</a:t>
                      </a:r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u="none" strike="noStrike" dirty="0">
                          <a:effectLst/>
                        </a:rPr>
                        <a:t>15</a:t>
                      </a:r>
                      <a:endParaRPr lang="en-US" sz="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2" marR="2142" marT="1209" marB="0" anchor="b"/>
                </a:tc>
                <a:extLst>
                  <a:ext uri="{0D108BD9-81ED-4DB2-BD59-A6C34878D82A}">
                    <a16:rowId xmlns:a16="http://schemas.microsoft.com/office/drawing/2014/main" val="327042481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DE380A6-DBA6-4474-8F02-3E15FB20FB22}"/>
              </a:ext>
            </a:extLst>
          </p:cNvPr>
          <p:cNvSpPr/>
          <p:nvPr/>
        </p:nvSpPr>
        <p:spPr>
          <a:xfrm>
            <a:off x="0" y="0"/>
            <a:ext cx="2225040" cy="6345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Acquisition</a:t>
            </a:r>
          </a:p>
        </p:txBody>
      </p:sp>
    </p:spTree>
    <p:extLst>
      <p:ext uri="{BB962C8B-B14F-4D97-AF65-F5344CB8AC3E}">
        <p14:creationId xmlns:p14="http://schemas.microsoft.com/office/powerpoint/2010/main" val="185710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E3A77-36EB-47EE-84B5-01028277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F258D-8112-44DF-A2E5-4B7A4A1C7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algorithm will be trained on large characters with low optical distortion. </a:t>
            </a:r>
          </a:p>
          <a:p>
            <a:r>
              <a:rPr lang="en-US" dirty="0">
                <a:solidFill>
                  <a:srgbClr val="00B0F0"/>
                </a:solidFill>
              </a:rPr>
              <a:t>The algorithm will be tested on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 Large characters with high optical distortion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Medium and small characters with low and high optical distortion</a:t>
            </a:r>
          </a:p>
          <a:p>
            <a:r>
              <a:rPr lang="en-US" dirty="0">
                <a:solidFill>
                  <a:srgbClr val="00B0F0"/>
                </a:solidFill>
              </a:rPr>
              <a:t>The algorithm must be forced to given an answer of what character it  thinks is present (this may be based on a probability).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We would like to plot the probability profile for each optotypes</a:t>
            </a:r>
          </a:p>
        </p:txBody>
      </p:sp>
    </p:spTree>
    <p:extLst>
      <p:ext uri="{BB962C8B-B14F-4D97-AF65-F5344CB8AC3E}">
        <p14:creationId xmlns:p14="http://schemas.microsoft.com/office/powerpoint/2010/main" val="3765638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C541A8-BFF7-472A-9E0A-7954D48BC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" y="2429402"/>
            <a:ext cx="952500" cy="3905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9E364D-415F-484D-9177-992F1E35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504" y="1035402"/>
            <a:ext cx="550028" cy="3161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302BA9-DD98-4770-A79F-FFB9405A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048" y="1411156"/>
            <a:ext cx="485775" cy="800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B71A30-B0A6-4247-8E1B-D1A2B2195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099" y="157617"/>
            <a:ext cx="4273222" cy="13874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F9B667-93A4-4624-BB80-BBAC89EC5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099" y="1702812"/>
            <a:ext cx="4273222" cy="13716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11C33F-F9E0-4266-B5D3-E700A36343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6099" y="3179850"/>
            <a:ext cx="4273222" cy="137640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8C23025-A18C-41CA-B7BC-CDE5AF841CD1}"/>
              </a:ext>
            </a:extLst>
          </p:cNvPr>
          <p:cNvSpPr/>
          <p:nvPr/>
        </p:nvSpPr>
        <p:spPr>
          <a:xfrm>
            <a:off x="4043299" y="175353"/>
            <a:ext cx="4460621" cy="326298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0BE5FF-ED03-44AC-B882-E607046C3796}"/>
              </a:ext>
            </a:extLst>
          </p:cNvPr>
          <p:cNvSpPr/>
          <p:nvPr/>
        </p:nvSpPr>
        <p:spPr>
          <a:xfrm>
            <a:off x="4043299" y="1207511"/>
            <a:ext cx="4460621" cy="3348742"/>
          </a:xfrm>
          <a:prstGeom prst="rect">
            <a:avLst/>
          </a:prstGeom>
          <a:solidFill>
            <a:srgbClr val="00B0F0">
              <a:alpha val="1700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DEE43D-5F19-4612-91CC-D93E13053212}"/>
              </a:ext>
            </a:extLst>
          </p:cNvPr>
          <p:cNvSpPr/>
          <p:nvPr/>
        </p:nvSpPr>
        <p:spPr>
          <a:xfrm>
            <a:off x="9156910" y="780057"/>
            <a:ext cx="1586206" cy="652152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02CE5AD-62C0-4348-B427-5C7BE0E9B61A}"/>
              </a:ext>
            </a:extLst>
          </p:cNvPr>
          <p:cNvSpPr/>
          <p:nvPr/>
        </p:nvSpPr>
        <p:spPr>
          <a:xfrm>
            <a:off x="9156910" y="1545058"/>
            <a:ext cx="1586206" cy="652152"/>
          </a:xfrm>
          <a:prstGeom prst="rect">
            <a:avLst/>
          </a:prstGeom>
          <a:solidFill>
            <a:srgbClr val="00B0F0">
              <a:alpha val="1700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Testing set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919FD3-3247-461F-B4F2-FB9CD02107DF}"/>
              </a:ext>
            </a:extLst>
          </p:cNvPr>
          <p:cNvSpPr/>
          <p:nvPr/>
        </p:nvSpPr>
        <p:spPr>
          <a:xfrm>
            <a:off x="0" y="2478847"/>
            <a:ext cx="977103" cy="277346"/>
          </a:xfrm>
          <a:prstGeom prst="rect">
            <a:avLst/>
          </a:prstGeom>
          <a:solidFill>
            <a:srgbClr val="FFFF00">
              <a:alpha val="5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00A36C6C-D8C7-441A-9291-3588F05F0474}"/>
              </a:ext>
            </a:extLst>
          </p:cNvPr>
          <p:cNvSpPr/>
          <p:nvPr/>
        </p:nvSpPr>
        <p:spPr>
          <a:xfrm>
            <a:off x="1607741" y="1035402"/>
            <a:ext cx="308284" cy="313249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1F44270-E496-4679-87DE-FBF95A074CCD}"/>
              </a:ext>
            </a:extLst>
          </p:cNvPr>
          <p:cNvCxnSpPr/>
          <p:nvPr/>
        </p:nvCxnSpPr>
        <p:spPr>
          <a:xfrm>
            <a:off x="977104" y="2601649"/>
            <a:ext cx="4920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6907BB-889D-4815-83F6-696E10BDE631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2251614" y="1811206"/>
            <a:ext cx="495880" cy="110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66C713B-2391-47CC-A340-5EDA97202ED0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134936" y="851337"/>
            <a:ext cx="911163" cy="559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519C9E-E54D-4881-8983-FF4E00EED97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377823" y="1811206"/>
            <a:ext cx="668276" cy="618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0FDDBED-D98D-423C-910A-1D38C6301050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134936" y="2211256"/>
            <a:ext cx="869381" cy="1602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DD4F5EF-8100-436B-B84D-C3316E275638}"/>
              </a:ext>
            </a:extLst>
          </p:cNvPr>
          <p:cNvSpPr/>
          <p:nvPr/>
        </p:nvSpPr>
        <p:spPr>
          <a:xfrm>
            <a:off x="2091832" y="3303276"/>
            <a:ext cx="1551055" cy="216776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dirty="0">
                <a:solidFill>
                  <a:schemeClr val="tx1"/>
                </a:solidFill>
              </a:rPr>
              <a:t>File Name is</a:t>
            </a:r>
          </a:p>
          <a:p>
            <a:pPr algn="r"/>
            <a:r>
              <a:rPr lang="en-US" sz="700" dirty="0">
                <a:solidFill>
                  <a:schemeClr val="tx1"/>
                </a:solidFill>
              </a:rPr>
              <a:t> Correct Answer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8CCB186C-4069-4961-88FB-641ECC8DA4EA}"/>
              </a:ext>
            </a:extLst>
          </p:cNvPr>
          <p:cNvSpPr/>
          <p:nvPr/>
        </p:nvSpPr>
        <p:spPr>
          <a:xfrm>
            <a:off x="2747494" y="1411156"/>
            <a:ext cx="158198" cy="8001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DB42EC-C912-442B-9A34-C58BB7875E2D}"/>
              </a:ext>
            </a:extLst>
          </p:cNvPr>
          <p:cNvSpPr/>
          <p:nvPr/>
        </p:nvSpPr>
        <p:spPr>
          <a:xfrm>
            <a:off x="3210128" y="5312942"/>
            <a:ext cx="6649392" cy="765001"/>
          </a:xfrm>
          <a:prstGeom prst="rect">
            <a:avLst/>
          </a:prstGeom>
          <a:solidFill>
            <a:srgbClr val="00B0F0">
              <a:alpha val="1700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Algorithm determines which character it “thinks” is displayed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FE6AFE-9CB3-46BD-A281-E639B8F6C806}"/>
              </a:ext>
            </a:extLst>
          </p:cNvPr>
          <p:cNvGrpSpPr>
            <a:grpSpLocks noChangeAspect="1"/>
          </p:cNvGrpSpPr>
          <p:nvPr/>
        </p:nvGrpSpPr>
        <p:grpSpPr>
          <a:xfrm>
            <a:off x="4884481" y="5757623"/>
            <a:ext cx="3300687" cy="220070"/>
            <a:chOff x="2496654" y="136733"/>
            <a:chExt cx="5315788" cy="354426"/>
          </a:xfrm>
        </p:grpSpPr>
        <p:pic>
          <p:nvPicPr>
            <p:cNvPr id="37" name="Picture 3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319EC10F-DAD0-4250-AC31-53C70DB1F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654" y="136733"/>
              <a:ext cx="359588" cy="354426"/>
            </a:xfrm>
            <a:prstGeom prst="rect">
              <a:avLst/>
            </a:prstGeom>
          </p:spPr>
        </p:pic>
        <p:pic>
          <p:nvPicPr>
            <p:cNvPr id="47" name="Picture 4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3F949728-344A-4B43-A533-393597EF7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287" y="136733"/>
              <a:ext cx="309694" cy="354426"/>
            </a:xfrm>
            <a:prstGeom prst="rect">
              <a:avLst/>
            </a:prstGeom>
          </p:spPr>
        </p:pic>
        <p:pic>
          <p:nvPicPr>
            <p:cNvPr id="48" name="Picture 4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9F6250E-2416-4BDE-9B58-FFF671941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2590" y="136733"/>
              <a:ext cx="357868" cy="354426"/>
            </a:xfrm>
            <a:prstGeom prst="rect">
              <a:avLst/>
            </a:prstGeom>
          </p:spPr>
        </p:pic>
        <p:pic>
          <p:nvPicPr>
            <p:cNvPr id="49" name="Picture 4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B0716C2-D98B-4BB8-A0D4-71043CC5A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2052" y="136733"/>
              <a:ext cx="388837" cy="354426"/>
            </a:xfrm>
            <a:prstGeom prst="rect">
              <a:avLst/>
            </a:prstGeom>
          </p:spPr>
        </p:pic>
        <p:pic>
          <p:nvPicPr>
            <p:cNvPr id="50" name="Picture 4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25D4E123-6919-4AAA-9831-755340F49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3791" y="136733"/>
              <a:ext cx="557449" cy="354426"/>
            </a:xfrm>
            <a:prstGeom prst="rect">
              <a:avLst/>
            </a:prstGeom>
          </p:spPr>
        </p:pic>
        <p:pic>
          <p:nvPicPr>
            <p:cNvPr id="51" name="Picture 50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E8A07CC4-AC3F-4728-A81D-D44BFF035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8851" y="136733"/>
              <a:ext cx="283886" cy="354426"/>
            </a:xfrm>
            <a:prstGeom prst="rect">
              <a:avLst/>
            </a:prstGeom>
          </p:spPr>
        </p:pic>
        <p:pic>
          <p:nvPicPr>
            <p:cNvPr id="52" name="Picture 5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CBEA88B0-F480-4004-ABED-C5742457E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3861" y="136733"/>
              <a:ext cx="523038" cy="354426"/>
            </a:xfrm>
            <a:prstGeom prst="rect">
              <a:avLst/>
            </a:prstGeom>
          </p:spPr>
        </p:pic>
        <p:pic>
          <p:nvPicPr>
            <p:cNvPr id="53" name="Picture 5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2BBB673-FD10-4C8D-9DBF-34CCBCC42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3944" y="136733"/>
              <a:ext cx="211624" cy="354426"/>
            </a:xfrm>
            <a:prstGeom prst="rect">
              <a:avLst/>
            </a:prstGeom>
          </p:spPr>
        </p:pic>
        <p:pic>
          <p:nvPicPr>
            <p:cNvPr id="54" name="Picture 5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A8D111B-7B18-4D16-B9CA-DDEF16D3E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4574" y="136733"/>
              <a:ext cx="357868" cy="354426"/>
            </a:xfrm>
            <a:prstGeom prst="rect">
              <a:avLst/>
            </a:prstGeom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D19B7523-3C61-4118-8D01-AE13EEC213F6}"/>
              </a:ext>
            </a:extLst>
          </p:cNvPr>
          <p:cNvSpPr/>
          <p:nvPr/>
        </p:nvSpPr>
        <p:spPr>
          <a:xfrm>
            <a:off x="4043299" y="531527"/>
            <a:ext cx="2967101" cy="326298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BD6FBCF-ECA9-44DB-825C-E634B0E27D95}"/>
              </a:ext>
            </a:extLst>
          </p:cNvPr>
          <p:cNvSpPr/>
          <p:nvPr/>
        </p:nvSpPr>
        <p:spPr>
          <a:xfrm>
            <a:off x="4043300" y="887701"/>
            <a:ext cx="1670030" cy="326298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800272F-80AD-453A-A4CC-8B6E4487134A}"/>
              </a:ext>
            </a:extLst>
          </p:cNvPr>
          <p:cNvSpPr/>
          <p:nvPr/>
        </p:nvSpPr>
        <p:spPr>
          <a:xfrm>
            <a:off x="7067601" y="536885"/>
            <a:ext cx="1436319" cy="320940"/>
          </a:xfrm>
          <a:prstGeom prst="rect">
            <a:avLst/>
          </a:prstGeom>
          <a:solidFill>
            <a:srgbClr val="00B0F0">
              <a:alpha val="1700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4FF005E-97B6-4371-AF49-A4097F01E2AE}"/>
              </a:ext>
            </a:extLst>
          </p:cNvPr>
          <p:cNvSpPr/>
          <p:nvPr/>
        </p:nvSpPr>
        <p:spPr>
          <a:xfrm>
            <a:off x="5737226" y="874932"/>
            <a:ext cx="2766694" cy="320940"/>
          </a:xfrm>
          <a:prstGeom prst="rect">
            <a:avLst/>
          </a:prstGeom>
          <a:solidFill>
            <a:srgbClr val="00B0F0">
              <a:alpha val="1700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82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171EE00E-CDE5-49D3-B4C1-411427B2016B}"/>
              </a:ext>
            </a:extLst>
          </p:cNvPr>
          <p:cNvSpPr/>
          <p:nvPr/>
        </p:nvSpPr>
        <p:spPr>
          <a:xfrm>
            <a:off x="3210128" y="5312943"/>
            <a:ext cx="6649392" cy="840320"/>
          </a:xfrm>
          <a:prstGeom prst="rect">
            <a:avLst/>
          </a:prstGeom>
          <a:solidFill>
            <a:srgbClr val="00B0F0">
              <a:alpha val="1700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Algorithm determines which character it “thinks” is displayed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084666-7430-41C4-A147-5D063F682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099" y="157617"/>
            <a:ext cx="4273222" cy="13851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7C2AF6-07C7-45D9-AD11-03C3ABE6D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099" y="1702812"/>
            <a:ext cx="4273222" cy="13779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D2F0B07-2B3A-4AF5-9016-A6A1836E5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099" y="3179850"/>
            <a:ext cx="4273222" cy="1389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C541A8-BFF7-472A-9E0A-7954D48BC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2" y="2191049"/>
            <a:ext cx="952500" cy="390525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96471C9E-E106-4DBD-A660-140D02708523}"/>
              </a:ext>
            </a:extLst>
          </p:cNvPr>
          <p:cNvSpPr/>
          <p:nvPr/>
        </p:nvSpPr>
        <p:spPr>
          <a:xfrm>
            <a:off x="1607741" y="1035402"/>
            <a:ext cx="308284" cy="313249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02BA9-DD98-4770-A79F-FFB9405A9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1736" y="1411156"/>
            <a:ext cx="485775" cy="8001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26EB71-94FC-4760-BB41-1B94E0D85AEC}"/>
              </a:ext>
            </a:extLst>
          </p:cNvPr>
          <p:cNvCxnSpPr/>
          <p:nvPr/>
        </p:nvCxnSpPr>
        <p:spPr>
          <a:xfrm>
            <a:off x="977104" y="2601649"/>
            <a:ext cx="4920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C55E21-560E-42E2-AD7A-CB6B44D080B7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2481302" y="1811206"/>
            <a:ext cx="495880" cy="110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8078FD-A7EE-4C41-B8C0-829E16CB14E0}"/>
              </a:ext>
            </a:extLst>
          </p:cNvPr>
          <p:cNvCxnSpPr>
            <a:cxnSpLocks/>
          </p:cNvCxnSpPr>
          <p:nvPr/>
        </p:nvCxnSpPr>
        <p:spPr>
          <a:xfrm flipV="1">
            <a:off x="3642888" y="851338"/>
            <a:ext cx="403211" cy="726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7708CD-AAF3-48BF-ADF9-619956D36AC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607511" y="1811206"/>
            <a:ext cx="438588" cy="577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AF19CE-7E72-4C24-BBA6-7964EB6CDC04}"/>
              </a:ext>
            </a:extLst>
          </p:cNvPr>
          <p:cNvCxnSpPr>
            <a:cxnSpLocks/>
          </p:cNvCxnSpPr>
          <p:nvPr/>
        </p:nvCxnSpPr>
        <p:spPr>
          <a:xfrm>
            <a:off x="3642888" y="2099929"/>
            <a:ext cx="403211" cy="17681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2DEE43D-5F19-4612-91CC-D93E13053212}"/>
              </a:ext>
            </a:extLst>
          </p:cNvPr>
          <p:cNvSpPr/>
          <p:nvPr/>
        </p:nvSpPr>
        <p:spPr>
          <a:xfrm>
            <a:off x="9156910" y="780057"/>
            <a:ext cx="1586206" cy="652152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02CE5AD-62C0-4348-B427-5C7BE0E9B61A}"/>
              </a:ext>
            </a:extLst>
          </p:cNvPr>
          <p:cNvSpPr/>
          <p:nvPr/>
        </p:nvSpPr>
        <p:spPr>
          <a:xfrm>
            <a:off x="9156910" y="1545058"/>
            <a:ext cx="1586206" cy="652152"/>
          </a:xfrm>
          <a:prstGeom prst="rect">
            <a:avLst/>
          </a:prstGeom>
          <a:solidFill>
            <a:srgbClr val="00B0F0">
              <a:alpha val="1700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Testing set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8CF96C-859E-4FA2-A598-2B5E659F5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1737" y="1035402"/>
            <a:ext cx="529565" cy="311297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29F028D-41CF-48AE-AF0B-D14A574C69E4}"/>
              </a:ext>
            </a:extLst>
          </p:cNvPr>
          <p:cNvSpPr/>
          <p:nvPr/>
        </p:nvSpPr>
        <p:spPr>
          <a:xfrm>
            <a:off x="2091833" y="3320612"/>
            <a:ext cx="1551055" cy="216776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dirty="0">
                <a:solidFill>
                  <a:schemeClr val="tx1"/>
                </a:solidFill>
              </a:rPr>
              <a:t>File Name is Correct Answer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0C7A1A43-6A39-4A67-AA9E-63CB832B412B}"/>
              </a:ext>
            </a:extLst>
          </p:cNvPr>
          <p:cNvSpPr/>
          <p:nvPr/>
        </p:nvSpPr>
        <p:spPr>
          <a:xfrm>
            <a:off x="2977182" y="1411156"/>
            <a:ext cx="158198" cy="8001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BB3B26-B829-4FBA-9879-AF3F0DB120A8}"/>
              </a:ext>
            </a:extLst>
          </p:cNvPr>
          <p:cNvSpPr/>
          <p:nvPr/>
        </p:nvSpPr>
        <p:spPr>
          <a:xfrm>
            <a:off x="0" y="2478847"/>
            <a:ext cx="977103" cy="277346"/>
          </a:xfrm>
          <a:prstGeom prst="rect">
            <a:avLst/>
          </a:prstGeom>
          <a:solidFill>
            <a:srgbClr val="FFFF00">
              <a:alpha val="56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268F535-7824-44A2-965C-F233DAD42024}"/>
              </a:ext>
            </a:extLst>
          </p:cNvPr>
          <p:cNvGrpSpPr>
            <a:grpSpLocks noChangeAspect="1"/>
          </p:cNvGrpSpPr>
          <p:nvPr/>
        </p:nvGrpSpPr>
        <p:grpSpPr>
          <a:xfrm>
            <a:off x="5076774" y="5757623"/>
            <a:ext cx="2916100" cy="220070"/>
            <a:chOff x="2496112" y="2542861"/>
            <a:chExt cx="4696408" cy="354426"/>
          </a:xfrm>
        </p:grpSpPr>
        <p:pic>
          <p:nvPicPr>
            <p:cNvPr id="33" name="Picture 3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337AEAF-6F7E-4D3D-BBC7-96C9A6968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112" y="2542861"/>
              <a:ext cx="354427" cy="354426"/>
            </a:xfrm>
            <a:prstGeom prst="rect">
              <a:avLst/>
            </a:prstGeom>
          </p:spPr>
        </p:pic>
        <p:pic>
          <p:nvPicPr>
            <p:cNvPr id="49" name="Picture 4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46D39BD-C61F-493A-920C-2BA19119D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6395" y="2542861"/>
              <a:ext cx="354427" cy="354426"/>
            </a:xfrm>
            <a:prstGeom prst="rect">
              <a:avLst/>
            </a:prstGeom>
          </p:spPr>
        </p:pic>
        <p:pic>
          <p:nvPicPr>
            <p:cNvPr id="50" name="Picture 4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A64BFE4-7AC6-4EE1-9FB0-2AB2132CA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6678" y="2542861"/>
              <a:ext cx="354427" cy="354426"/>
            </a:xfrm>
            <a:prstGeom prst="rect">
              <a:avLst/>
            </a:prstGeom>
          </p:spPr>
        </p:pic>
        <p:pic>
          <p:nvPicPr>
            <p:cNvPr id="51" name="Picture 5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5351CB8-75D0-41C7-984D-67251842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6961" y="2542861"/>
              <a:ext cx="354427" cy="354426"/>
            </a:xfrm>
            <a:prstGeom prst="rect">
              <a:avLst/>
            </a:prstGeom>
          </p:spPr>
        </p:pic>
        <p:pic>
          <p:nvPicPr>
            <p:cNvPr id="52" name="Picture 5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62BADAD-BD69-40F8-B3D6-7993F26C2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7244" y="2542861"/>
              <a:ext cx="354427" cy="354426"/>
            </a:xfrm>
            <a:prstGeom prst="rect">
              <a:avLst/>
            </a:prstGeom>
          </p:spPr>
        </p:pic>
        <p:pic>
          <p:nvPicPr>
            <p:cNvPr id="53" name="Picture 5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7F63DC9-92DA-4A7F-ABE3-2F035386A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7527" y="2542861"/>
              <a:ext cx="354427" cy="354426"/>
            </a:xfrm>
            <a:prstGeom prst="rect">
              <a:avLst/>
            </a:prstGeom>
          </p:spPr>
        </p:pic>
        <p:pic>
          <p:nvPicPr>
            <p:cNvPr id="54" name="Picture 5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4C9F16E-C18E-4EBC-B09E-B14CBE441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810" y="2542861"/>
              <a:ext cx="354427" cy="354426"/>
            </a:xfrm>
            <a:prstGeom prst="rect">
              <a:avLst/>
            </a:prstGeom>
          </p:spPr>
        </p:pic>
        <p:pic>
          <p:nvPicPr>
            <p:cNvPr id="55" name="Picture 5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6E2AD0-D365-4DAE-94BE-4A722E4A6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8093" y="2542861"/>
              <a:ext cx="354427" cy="354426"/>
            </a:xfrm>
            <a:prstGeom prst="rect">
              <a:avLst/>
            </a:prstGeom>
          </p:spPr>
        </p:pic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2D9FBBBB-3C32-4404-B93F-45737579236D}"/>
              </a:ext>
            </a:extLst>
          </p:cNvPr>
          <p:cNvSpPr/>
          <p:nvPr/>
        </p:nvSpPr>
        <p:spPr>
          <a:xfrm>
            <a:off x="4043299" y="175353"/>
            <a:ext cx="4460621" cy="326298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5C8138-4B9C-49D8-8177-3DAE224385E6}"/>
              </a:ext>
            </a:extLst>
          </p:cNvPr>
          <p:cNvSpPr/>
          <p:nvPr/>
        </p:nvSpPr>
        <p:spPr>
          <a:xfrm>
            <a:off x="4043299" y="1207511"/>
            <a:ext cx="4460621" cy="3348742"/>
          </a:xfrm>
          <a:prstGeom prst="rect">
            <a:avLst/>
          </a:prstGeom>
          <a:solidFill>
            <a:srgbClr val="00B0F0">
              <a:alpha val="1700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1862667-89CE-4EFE-99B6-7C69E323CA02}"/>
              </a:ext>
            </a:extLst>
          </p:cNvPr>
          <p:cNvSpPr/>
          <p:nvPr/>
        </p:nvSpPr>
        <p:spPr>
          <a:xfrm>
            <a:off x="4043299" y="531527"/>
            <a:ext cx="2967101" cy="326298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49ABD2A-AD04-4B3B-8A93-26E469338A4B}"/>
              </a:ext>
            </a:extLst>
          </p:cNvPr>
          <p:cNvSpPr/>
          <p:nvPr/>
        </p:nvSpPr>
        <p:spPr>
          <a:xfrm>
            <a:off x="4043300" y="887701"/>
            <a:ext cx="1670030" cy="326298"/>
          </a:xfrm>
          <a:prstGeom prst="rect">
            <a:avLst/>
          </a:prstGeom>
          <a:solidFill>
            <a:srgbClr val="FF00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DEAE1E-B481-4E5A-8AA4-0286C8ACFACD}"/>
              </a:ext>
            </a:extLst>
          </p:cNvPr>
          <p:cNvSpPr/>
          <p:nvPr/>
        </p:nvSpPr>
        <p:spPr>
          <a:xfrm>
            <a:off x="7067601" y="536885"/>
            <a:ext cx="1436319" cy="320940"/>
          </a:xfrm>
          <a:prstGeom prst="rect">
            <a:avLst/>
          </a:prstGeom>
          <a:solidFill>
            <a:srgbClr val="00B0F0">
              <a:alpha val="1700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F4317E0-5FF2-4B31-B7E8-65B5B1A5B8A6}"/>
              </a:ext>
            </a:extLst>
          </p:cNvPr>
          <p:cNvSpPr/>
          <p:nvPr/>
        </p:nvSpPr>
        <p:spPr>
          <a:xfrm>
            <a:off x="5737226" y="874932"/>
            <a:ext cx="2766694" cy="320940"/>
          </a:xfrm>
          <a:prstGeom prst="rect">
            <a:avLst/>
          </a:prstGeom>
          <a:solidFill>
            <a:srgbClr val="00B0F0">
              <a:alpha val="1700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68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</TotalTime>
  <Words>513</Words>
  <Application>Microsoft Office PowerPoint</Application>
  <PresentationFormat>Widescreen</PresentationFormat>
  <Paragraphs>322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Visual Function is measured with character recognition testing (Visual Acuity testing)</vt:lpstr>
      <vt:lpstr>PowerPoint Presentation</vt:lpstr>
      <vt:lpstr>PowerPoint Presentation</vt:lpstr>
      <vt:lpstr>Goal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Browne, Andrew</dc:creator>
  <cp:lastModifiedBy>Browne, Andrew</cp:lastModifiedBy>
  <cp:revision>22</cp:revision>
  <dcterms:created xsi:type="dcterms:W3CDTF">2021-04-11T17:51:02Z</dcterms:created>
  <dcterms:modified xsi:type="dcterms:W3CDTF">2021-04-12T16:00:30Z</dcterms:modified>
</cp:coreProperties>
</file>